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4"/>
  </p:sldMasterIdLst>
  <p:notesMasterIdLst>
    <p:notesMasterId r:id="rId16"/>
  </p:notesMasterIdLst>
  <p:handoutMasterIdLst>
    <p:handoutMasterId r:id="rId17"/>
  </p:handoutMasterIdLst>
  <p:sldIdLst>
    <p:sldId id="281" r:id="rId5"/>
    <p:sldId id="355" r:id="rId6"/>
    <p:sldId id="354" r:id="rId7"/>
    <p:sldId id="353" r:id="rId8"/>
    <p:sldId id="272" r:id="rId9"/>
    <p:sldId id="361" r:id="rId10"/>
    <p:sldId id="284" r:id="rId11"/>
    <p:sldId id="363" r:id="rId12"/>
    <p:sldId id="356" r:id="rId13"/>
    <p:sldId id="364" r:id="rId14"/>
    <p:sldId id="35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60" userDrawn="1">
          <p15:clr>
            <a:srgbClr val="A4A3A4"/>
          </p15:clr>
        </p15:guide>
        <p15:guide id="2" pos="7392"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46" d="100"/>
          <a:sy n="146" d="100"/>
        </p:scale>
        <p:origin x="138" y="528"/>
      </p:cViewPr>
      <p:guideLst>
        <p:guide pos="360"/>
        <p:guide pos="7392"/>
        <p:guide orient="horz" pos="2160"/>
      </p:guideLst>
    </p:cSldViewPr>
  </p:slideViewPr>
  <p:notesTextViewPr>
    <p:cViewPr>
      <p:scale>
        <a:sx n="1" d="1"/>
        <a:sy n="1" d="1"/>
      </p:scale>
      <p:origin x="0" y="0"/>
    </p:cViewPr>
  </p:notesTextViewPr>
  <p:sorterViewPr>
    <p:cViewPr>
      <p:scale>
        <a:sx n="100" d="100"/>
        <a:sy n="100" d="100"/>
      </p:scale>
      <p:origin x="0" y="-48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1" csCatId="colorful" phldr="1"/>
      <dgm:spPr/>
      <dgm:t>
        <a:bodyPr/>
        <a:lstStyle/>
        <a:p>
          <a:endParaRPr lang="en-US"/>
        </a:p>
      </dgm:t>
    </dgm:pt>
    <dgm:pt modelId="{4259F840-24E7-476F-9F30-482E46395856}">
      <dgm:prSet phldrT="[Text]"/>
      <dgm:spPr>
        <a:solidFill>
          <a:schemeClr val="accent1"/>
        </a:solidFill>
        <a:ln>
          <a:solidFill>
            <a:schemeClr val="accent1"/>
          </a:solidFill>
        </a:ln>
      </dgm:spPr>
      <dgm:t>
        <a:bodyPr/>
        <a:lstStyle/>
        <a:p>
          <a:r>
            <a:rPr lang="sr-Latn-RS" dirty="0"/>
            <a:t>Doker</a:t>
          </a:r>
          <a:endParaRPr lang="en-US" dirty="0"/>
        </a:p>
      </dgm:t>
    </dgm:pt>
    <dgm:pt modelId="{FCE8068D-7E50-4749-A8D0-ADEDAC5637B3}" type="parTrans" cxnId="{42EE41D1-3C16-4937-BB38-B076896C09A0}">
      <dgm:prSet/>
      <dgm:spPr/>
      <dgm:t>
        <a:bodyPr/>
        <a:lstStyle/>
        <a:p>
          <a:endParaRPr lang="en-US"/>
        </a:p>
      </dgm:t>
    </dgm:pt>
    <dgm:pt modelId="{DCC444A4-F20A-48F5-A61E-47BFFF185A57}" type="sibTrans" cxnId="{42EE41D1-3C16-4937-BB38-B076896C09A0}">
      <dgm:prSet/>
      <dgm:spPr/>
      <dgm:t>
        <a:bodyPr/>
        <a:lstStyle/>
        <a:p>
          <a:endParaRPr lang="en-US"/>
        </a:p>
      </dgm:t>
    </dgm:pt>
    <dgm:pt modelId="{B54C8F6C-BE1E-4EAB-B7A0-48DE01FFAA36}">
      <dgm:prSet phldrT="[Text]"/>
      <dgm:spPr/>
      <dgm:t>
        <a:bodyPr/>
        <a:lstStyle/>
        <a:p>
          <a:r>
            <a:rPr lang="sr-Latn-RS" dirty="0"/>
            <a:t>Koristi se za kontejnerizovanje aplikacije tako da se svaki servis izvršava kao poseban kontejner. Posotoji jedna ulazna tačka aplikacije.</a:t>
          </a:r>
          <a:endParaRPr lang="en-US" dirty="0"/>
        </a:p>
      </dgm:t>
    </dgm:pt>
    <dgm:pt modelId="{8DE7CD45-B7C0-432E-B819-6A7D97E31315}" type="parTrans" cxnId="{770CA1CC-3DDD-451E-AE83-A71CA570260C}">
      <dgm:prSet/>
      <dgm:spPr/>
      <dgm:t>
        <a:bodyPr/>
        <a:lstStyle/>
        <a:p>
          <a:endParaRPr lang="en-US"/>
        </a:p>
      </dgm:t>
    </dgm:pt>
    <dgm:pt modelId="{C33B8BEF-A818-4A2F-A99A-E2B29895E184}" type="sibTrans" cxnId="{770CA1CC-3DDD-451E-AE83-A71CA570260C}">
      <dgm:prSet/>
      <dgm:spPr/>
      <dgm:t>
        <a:bodyPr/>
        <a:lstStyle/>
        <a:p>
          <a:endParaRPr lang="en-US"/>
        </a:p>
      </dgm:t>
    </dgm:pt>
    <dgm:pt modelId="{E4033A39-DCC4-4038-9562-AEDDBBB37A99}">
      <dgm:prSet phldrT="[Text]"/>
      <dgm:spPr>
        <a:solidFill>
          <a:schemeClr val="accent4"/>
        </a:solidFill>
        <a:ln>
          <a:solidFill>
            <a:schemeClr val="accent4"/>
          </a:solidFill>
        </a:ln>
      </dgm:spPr>
      <dgm:t>
        <a:bodyPr/>
        <a:lstStyle/>
        <a:p>
          <a:r>
            <a:rPr lang="sr-Latn-RS" dirty="0"/>
            <a:t>OSM i Geofabrik server</a:t>
          </a:r>
          <a:endParaRPr lang="en-US" dirty="0"/>
        </a:p>
      </dgm:t>
    </dgm:pt>
    <dgm:pt modelId="{048EEAE6-78BA-4B00-B7BB-9C22DBB1E8F4}" type="parTrans" cxnId="{32EF2862-2950-4DF8-BEA8-CD19460CCA31}">
      <dgm:prSet/>
      <dgm:spPr/>
      <dgm:t>
        <a:bodyPr/>
        <a:lstStyle/>
        <a:p>
          <a:endParaRPr lang="en-US"/>
        </a:p>
      </dgm:t>
    </dgm:pt>
    <dgm:pt modelId="{80AB0E5B-0C58-465D-A545-5B21133D2849}" type="sibTrans" cxnId="{32EF2862-2950-4DF8-BEA8-CD19460CCA31}">
      <dgm:prSet/>
      <dgm:spPr/>
      <dgm:t>
        <a:bodyPr/>
        <a:lstStyle/>
        <a:p>
          <a:endParaRPr lang="en-US"/>
        </a:p>
      </dgm:t>
    </dgm:pt>
    <dgm:pt modelId="{A4C0B4E4-70AD-4901-9E3F-7EA25DD6DAA1}">
      <dgm:prSet phldrT="[Text]"/>
      <dgm:spPr/>
      <dgm:t>
        <a:bodyPr/>
        <a:lstStyle/>
        <a:p>
          <a:r>
            <a:rPr lang="sr-Latn-RS" dirty="0"/>
            <a:t>OSM (OpenStreetMap) u kombinaciji sa Geofabrik serverom korist</a:t>
          </a:r>
          <a:r>
            <a:rPr lang="en-US" dirty="0" err="1"/>
            <a:t>i</a:t>
          </a:r>
          <a:r>
            <a:rPr lang="sr-Latn-RS" dirty="0"/>
            <a:t> se za pribavljanje prostornih podataka sa velikim brojem dostupnih atributa za te podatke za određeno područje na svetu. Za ovaj projekat izabran je deo Severne Amerike, preciznije podaci koji odgovaraju oblasti grada New York.</a:t>
          </a:r>
          <a:endParaRPr lang="en-US" dirty="0"/>
        </a:p>
      </dgm:t>
    </dgm:pt>
    <dgm:pt modelId="{701D9033-BAD3-4299-933F-A47AFDC2ECD0}" type="parTrans" cxnId="{5E74CB62-E52E-4CEE-8AA1-9812BFC0D67E}">
      <dgm:prSet/>
      <dgm:spPr/>
      <dgm:t>
        <a:bodyPr/>
        <a:lstStyle/>
        <a:p>
          <a:endParaRPr lang="en-US"/>
        </a:p>
      </dgm:t>
    </dgm:pt>
    <dgm:pt modelId="{657DB10D-2517-48AA-B970-6D815DBD4123}" type="sibTrans" cxnId="{5E74CB62-E52E-4CEE-8AA1-9812BFC0D67E}">
      <dgm:prSet/>
      <dgm:spPr/>
      <dgm:t>
        <a:bodyPr/>
        <a:lstStyle/>
        <a:p>
          <a:endParaRPr lang="en-US"/>
        </a:p>
      </dgm:t>
    </dgm:pt>
    <dgm:pt modelId="{87BF7896-20EA-4E8F-B6F4-A34EC5C9CB50}">
      <dgm:prSet phldrT="[Text]"/>
      <dgm:spPr>
        <a:solidFill>
          <a:schemeClr val="accent5"/>
        </a:solidFill>
        <a:ln>
          <a:solidFill>
            <a:schemeClr val="accent5"/>
          </a:solidFill>
        </a:ln>
      </dgm:spPr>
      <dgm:t>
        <a:bodyPr/>
        <a:lstStyle/>
        <a:p>
          <a:r>
            <a:rPr lang="sr-Latn-RS" dirty="0"/>
            <a:t>PostgreSQL</a:t>
          </a:r>
          <a:endParaRPr lang="en-US" dirty="0"/>
        </a:p>
      </dgm:t>
    </dgm:pt>
    <dgm:pt modelId="{05E47BA5-F724-4AEE-9B5B-401F18E028E6}" type="parTrans" cxnId="{92330C11-C197-4512-BDA4-8D8A69AF7D1C}">
      <dgm:prSet/>
      <dgm:spPr/>
      <dgm:t>
        <a:bodyPr/>
        <a:lstStyle/>
        <a:p>
          <a:endParaRPr lang="en-US"/>
        </a:p>
      </dgm:t>
    </dgm:pt>
    <dgm:pt modelId="{D63CE73E-35DE-48C3-8753-7648BC953C0D}" type="sibTrans" cxnId="{92330C11-C197-4512-BDA4-8D8A69AF7D1C}">
      <dgm:prSet/>
      <dgm:spPr/>
      <dgm:t>
        <a:bodyPr/>
        <a:lstStyle/>
        <a:p>
          <a:endParaRPr lang="en-US"/>
        </a:p>
      </dgm:t>
    </dgm:pt>
    <dgm:pt modelId="{43CBB0A2-9D75-4264-8A30-3E8974B40658}">
      <dgm:prSet phldrT="[Text]"/>
      <dgm:spPr/>
      <dgm:t>
        <a:bodyPr/>
        <a:lstStyle/>
        <a:p>
          <a:r>
            <a:rPr lang="sr-Latn-RS" dirty="0"/>
            <a:t>Preciznije koristi se </a:t>
          </a:r>
          <a:r>
            <a:rPr lang="sr-Latn-RS" b="1" dirty="0">
              <a:solidFill>
                <a:schemeClr val="accent5"/>
              </a:solidFill>
            </a:rPr>
            <a:t>PostGIS</a:t>
          </a:r>
          <a:r>
            <a:rPr lang="sr-Latn-RS" dirty="0"/>
            <a:t> (eksten</a:t>
          </a:r>
          <a:r>
            <a:rPr lang="en-US" dirty="0"/>
            <a:t>z</a:t>
          </a:r>
          <a:r>
            <a:rPr lang="sr-Latn-RS" dirty="0"/>
            <a:t>ija PostgreSQL baze podataka) u svrhu pribavljanja prostornih podataka za aplikaciju. Podaci se odnose na objekte u New York-u koji predstavljaju parking garaže ili bilo koji vid označenih objekata</a:t>
          </a:r>
          <a:r>
            <a:rPr lang="en-US" dirty="0"/>
            <a:t> kao </a:t>
          </a:r>
          <a:r>
            <a:rPr lang="en-US" i="1" dirty="0"/>
            <a:t>parking</a:t>
          </a:r>
          <a:r>
            <a:rPr lang="sr-Latn-RS" dirty="0"/>
            <a:t> koji broje veći broj parking mesta.</a:t>
          </a:r>
          <a:endParaRPr lang="en-US" dirty="0"/>
        </a:p>
      </dgm:t>
    </dgm:pt>
    <dgm:pt modelId="{F806E590-5F8E-48A1-96AC-9E738290D2ED}" type="parTrans" cxnId="{4D2DF581-8128-4440-9E51-29109DC6ED52}">
      <dgm:prSet/>
      <dgm:spPr/>
      <dgm:t>
        <a:bodyPr/>
        <a:lstStyle/>
        <a:p>
          <a:endParaRPr lang="en-US"/>
        </a:p>
      </dgm:t>
    </dgm:pt>
    <dgm:pt modelId="{20F77EFB-335C-4BC3-AD95-8421EDF343E6}" type="sibTrans" cxnId="{4D2DF581-8128-4440-9E51-29109DC6ED52}">
      <dgm:prSet/>
      <dgm:spPr/>
      <dgm:t>
        <a:bodyPr/>
        <a:lstStyle/>
        <a:p>
          <a:endParaRPr lang="en-US"/>
        </a:p>
      </dgm:t>
    </dgm:pt>
    <dgm:pt modelId="{660CF888-26B9-4DCA-B7E0-A150825288D0}">
      <dgm:prSet phldrT="[Text]"/>
      <dgm:spPr>
        <a:solidFill>
          <a:schemeClr val="accent6"/>
        </a:solidFill>
        <a:ln>
          <a:solidFill>
            <a:schemeClr val="accent6"/>
          </a:solidFill>
        </a:ln>
      </dgm:spPr>
      <dgm:t>
        <a:bodyPr/>
        <a:lstStyle/>
        <a:p>
          <a:r>
            <a:rPr lang="sr-Latn-RS" dirty="0"/>
            <a:t>pgAdmin4</a:t>
          </a:r>
          <a:endParaRPr lang="en-US" dirty="0"/>
        </a:p>
      </dgm:t>
    </dgm:pt>
    <dgm:pt modelId="{C1C2508F-5620-49AF-BFC7-5EF96CC474E3}" type="parTrans" cxnId="{947C7663-DE86-43C7-B3C9-9F5928A23C68}">
      <dgm:prSet/>
      <dgm:spPr/>
      <dgm:t>
        <a:bodyPr/>
        <a:lstStyle/>
        <a:p>
          <a:endParaRPr lang="en-US"/>
        </a:p>
      </dgm:t>
    </dgm:pt>
    <dgm:pt modelId="{197B6A99-6CC2-49FD-8495-CB34839ABB2C}" type="sibTrans" cxnId="{947C7663-DE86-43C7-B3C9-9F5928A23C68}">
      <dgm:prSet/>
      <dgm:spPr/>
      <dgm:t>
        <a:bodyPr/>
        <a:lstStyle/>
        <a:p>
          <a:endParaRPr lang="en-US"/>
        </a:p>
      </dgm:t>
    </dgm:pt>
    <dgm:pt modelId="{BA1616FF-810F-45C9-9A2F-AC41CB3CC6BC}">
      <dgm:prSet phldrT="[Text]"/>
      <dgm:spPr/>
      <dgm:t>
        <a:bodyPr/>
        <a:lstStyle/>
        <a:p>
          <a:r>
            <a:rPr lang="sr-Latn-RS" b="0" i="0" u="none" dirty="0"/>
            <a:t>Alat koji se koristi za manipulaciju kreiranom bazom podataka u okviru PostgreSQL-a. Lako i jednostavno izvršavanje SQL upita. Ovde se vrši filtriranje podataka tako da se u okviru čitave oblasti New York-a izdvajaju one koje su obuhvaćene korišćenim skupom podataka (dataset sa Kaggle-a).</a:t>
          </a:r>
          <a:endParaRPr lang="en-US" dirty="0"/>
        </a:p>
      </dgm:t>
    </dgm:pt>
    <dgm:pt modelId="{9544FBF8-477A-41E1-A1AC-3D721A7822EB}" type="parTrans" cxnId="{BA5CF126-908D-4215-B2E2-AF7012301DA0}">
      <dgm:prSet/>
      <dgm:spPr/>
      <dgm:t>
        <a:bodyPr/>
        <a:lstStyle/>
        <a:p>
          <a:endParaRPr lang="en-US"/>
        </a:p>
      </dgm:t>
    </dgm:pt>
    <dgm:pt modelId="{6F62B292-7542-4770-A5DA-AD6E93F9642D}" type="sibTrans" cxnId="{BA5CF126-908D-4215-B2E2-AF7012301DA0}">
      <dgm:prSet/>
      <dgm:spPr/>
      <dgm:t>
        <a:bodyPr/>
        <a:lstStyle/>
        <a:p>
          <a:endParaRPr lang="en-US"/>
        </a:p>
      </dgm:t>
    </dgm:pt>
    <dgm:pt modelId="{97DB74B5-36C1-4083-BE16-BE9779159093}">
      <dgm:prSet phldrT="[Text]"/>
      <dgm:spPr>
        <a:solidFill>
          <a:schemeClr val="accent6">
            <a:lumMod val="75000"/>
          </a:schemeClr>
        </a:solidFill>
        <a:ln>
          <a:solidFill>
            <a:schemeClr val="accent6">
              <a:lumMod val="75000"/>
            </a:schemeClr>
          </a:solidFill>
        </a:ln>
      </dgm:spPr>
      <dgm:t>
        <a:bodyPr/>
        <a:lstStyle/>
        <a:p>
          <a:r>
            <a:rPr lang="sr-Latn-RS" dirty="0"/>
            <a:t>QGIS</a:t>
          </a:r>
          <a:endParaRPr lang="en-US" dirty="0"/>
        </a:p>
      </dgm:t>
    </dgm:pt>
    <dgm:pt modelId="{6C1A497B-059D-41D7-B22F-7BDC6CFD947A}" type="parTrans" cxnId="{97D15D88-2DC1-4956-9B64-C442B4AE1CB3}">
      <dgm:prSet/>
      <dgm:spPr/>
      <dgm:t>
        <a:bodyPr/>
        <a:lstStyle/>
        <a:p>
          <a:endParaRPr lang="en-US"/>
        </a:p>
      </dgm:t>
    </dgm:pt>
    <dgm:pt modelId="{F04D9720-1E1D-4133-9C2F-A9F070591B2B}" type="sibTrans" cxnId="{97D15D88-2DC1-4956-9B64-C442B4AE1CB3}">
      <dgm:prSet/>
      <dgm:spPr/>
      <dgm:t>
        <a:bodyPr/>
        <a:lstStyle/>
        <a:p>
          <a:endParaRPr lang="en-US"/>
        </a:p>
      </dgm:t>
    </dgm:pt>
    <dgm:pt modelId="{B059B0DE-AE0E-408C-98A7-05AB6DD73373}">
      <dgm:prSet phldrT="[Text]"/>
      <dgm:spPr/>
      <dgm:t>
        <a:bodyPr/>
        <a:lstStyle/>
        <a:p>
          <a:r>
            <a:rPr lang="sr-Latn-RS" dirty="0"/>
            <a:t>Vizuleizacija filtriranih podataka. Omogućava kreiranje pogleda u odgovarajućem koordinatnom sistemu tako da se lakše manipuliše podacima kasnije u samoj aplikaciji.</a:t>
          </a:r>
          <a:endParaRPr lang="en-US" dirty="0"/>
        </a:p>
      </dgm:t>
    </dgm:pt>
    <dgm:pt modelId="{727AA871-1A31-445C-A336-3204D36FAC47}" type="parTrans" cxnId="{4961C5D8-87CF-431D-8E8D-857C807E64B3}">
      <dgm:prSet/>
      <dgm:spPr/>
      <dgm:t>
        <a:bodyPr/>
        <a:lstStyle/>
        <a:p>
          <a:endParaRPr lang="en-US"/>
        </a:p>
      </dgm:t>
    </dgm:pt>
    <dgm:pt modelId="{EB87680C-8ED2-476E-AF1D-D26D672907E1}" type="sibTrans" cxnId="{4961C5D8-87CF-431D-8E8D-857C807E64B3}">
      <dgm:prSet/>
      <dgm:spPr/>
      <dgm:t>
        <a:bodyPr/>
        <a:lstStyle/>
        <a:p>
          <a:endParaRPr lang="en-US"/>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custLinFactNeighborX="1541">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6350" cap="flat" cmpd="sng" algn="ctr">
          <a:solidFill>
            <a:schemeClr val="accent1"/>
          </a:solidFill>
          <a:prstDash val="dash"/>
          <a:miter lim="800000"/>
        </a:ln>
        <a:effectLst/>
      </dgm:spPr>
    </dgm:pt>
    <dgm:pt modelId="{049FDBD0-77FE-49D1-A275-A272C8C5E426}" type="pres">
      <dgm:prSet presAssocID="{4259F840-24E7-476F-9F30-482E46395856}" presName="ConnectLineEnd1" presStyleLbl="lnNode1" presStyleIdx="0" presStyleCnt="5"/>
      <dgm:spPr>
        <a:solidFill>
          <a:schemeClr val="accent1"/>
        </a:solidFill>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6350" cap="flat" cmpd="sng" algn="ctr">
          <a:solidFill>
            <a:schemeClr val="accent4"/>
          </a:solidFill>
          <a:prstDash val="dash"/>
          <a:miter lim="800000"/>
        </a:ln>
        <a:effectLst/>
      </dgm:spPr>
    </dgm:pt>
    <dgm:pt modelId="{4797FB61-2602-4A58-81E6-6F133DB1E419}" type="pres">
      <dgm:prSet presAssocID="{E4033A39-DCC4-4038-9562-AEDDBBB37A99}" presName="ConnectLineEnd1" presStyleLbl="lnNode1" presStyleIdx="1" presStyleCnt="5"/>
      <dgm:spPr>
        <a:solidFill>
          <a:schemeClr val="accent4"/>
        </a:solidFill>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custLinFactNeighborY="5280">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6350" cap="flat" cmpd="sng" algn="ctr">
          <a:solidFill>
            <a:schemeClr val="accent5"/>
          </a:solidFill>
          <a:prstDash val="dash"/>
          <a:miter lim="800000"/>
        </a:ln>
        <a:effectLst/>
      </dgm:spPr>
    </dgm:pt>
    <dgm:pt modelId="{07CCF286-8B46-4A20-ACAC-84BA2D6EFBBC}" type="pres">
      <dgm:prSet presAssocID="{87BF7896-20EA-4E8F-B6F4-A34EC5C9CB50}" presName="ConnectLineEnd1" presStyleLbl="lnNode1" presStyleIdx="2" presStyleCnt="5"/>
      <dgm:spPr>
        <a:solidFill>
          <a:schemeClr val="accent5"/>
        </a:solidFill>
      </dgm:spPr>
    </dgm:pt>
    <dgm:pt modelId="{4624FC32-5405-42B1-B5CC-DF0659852A58}" type="pres">
      <dgm:prSet presAssocID="{87BF7896-20EA-4E8F-B6F4-A34EC5C9CB50}" presName="EmptyPane1" presStyleCnt="0"/>
      <dgm:spPr/>
    </dgm:pt>
    <dgm:pt modelId="{59F6C2B0-B773-4ADB-86AA-E3CF7680518A}" type="pres">
      <dgm:prSet presAssocID="{D63CE73E-35DE-48C3-8753-7648BC953C0D}" presName="spaceBetweenRectangles1" presStyleCnt="0"/>
      <dgm:spPr/>
    </dgm:pt>
    <dgm:pt modelId="{B0E1F84C-D563-44BC-8BD7-46D8F837902A}" type="pres">
      <dgm:prSet presAssocID="{660CF888-26B9-4DCA-B7E0-A150825288D0}" presName="composite1" presStyleCnt="0"/>
      <dgm:spPr/>
    </dgm:pt>
    <dgm:pt modelId="{AA687F1E-592A-4A16-9630-0E0C2D82BDEC}" type="pres">
      <dgm:prSet presAssocID="{660CF888-26B9-4DCA-B7E0-A150825288D0}" presName="parent1" presStyleLbl="alignNode1" presStyleIdx="3" presStyleCnt="5">
        <dgm:presLayoutVars>
          <dgm:chMax val="1"/>
          <dgm:chPref val="1"/>
          <dgm:bulletEnabled val="1"/>
        </dgm:presLayoutVars>
      </dgm:prSet>
      <dgm:spPr/>
    </dgm:pt>
    <dgm:pt modelId="{36210ACA-E081-40B5-87EC-500863B13ADD}" type="pres">
      <dgm:prSet presAssocID="{660CF888-26B9-4DCA-B7E0-A150825288D0}" presName="Childtext1" presStyleLbl="revTx" presStyleIdx="3" presStyleCnt="5">
        <dgm:presLayoutVars>
          <dgm:bulletEnabled val="1"/>
        </dgm:presLayoutVars>
      </dgm:prSet>
      <dgm:spPr/>
    </dgm:pt>
    <dgm:pt modelId="{EA3C7446-024E-4EEF-BED4-FFB1F2246CF3}" type="pres">
      <dgm:prSet presAssocID="{660CF888-26B9-4DCA-B7E0-A150825288D0}" presName="ConnectLine1" presStyleLbl="sibTrans1D1" presStyleIdx="3" presStyleCnt="5"/>
      <dgm:spPr>
        <a:noFill/>
        <a:ln w="6350" cap="flat" cmpd="sng" algn="ctr">
          <a:solidFill>
            <a:schemeClr val="accent6"/>
          </a:solidFill>
          <a:prstDash val="dash"/>
          <a:miter lim="800000"/>
        </a:ln>
        <a:effectLst/>
      </dgm:spPr>
    </dgm:pt>
    <dgm:pt modelId="{FDC60305-8FBB-44FD-9B53-CDBFE9F7FDD0}" type="pres">
      <dgm:prSet presAssocID="{660CF888-26B9-4DCA-B7E0-A150825288D0}" presName="ConnectLineEnd1" presStyleLbl="lnNode1" presStyleIdx="3" presStyleCnt="5"/>
      <dgm:spPr>
        <a:solidFill>
          <a:schemeClr val="accent6"/>
        </a:solidFill>
        <a:ln>
          <a:noFill/>
        </a:ln>
      </dgm:spPr>
    </dgm:pt>
    <dgm:pt modelId="{24F9A8F5-7105-4D28-A633-EB8EEF371211}" type="pres">
      <dgm:prSet presAssocID="{660CF888-26B9-4DCA-B7E0-A150825288D0}" presName="EmptyPane1" presStyleCnt="0"/>
      <dgm:spPr/>
    </dgm:pt>
    <dgm:pt modelId="{F1F5E13B-2672-4759-B561-13FA519AB496}" type="pres">
      <dgm:prSet presAssocID="{197B6A99-6CC2-49FD-8495-CB34839ABB2C}" presName="spaceBetweenRectangles1" presStyleCnt="0"/>
      <dgm:spPr/>
    </dgm:pt>
    <dgm:pt modelId="{03163906-36D6-4FB8-BB18-E04FA84A47A6}" type="pres">
      <dgm:prSet presAssocID="{97DB74B5-36C1-4083-BE16-BE9779159093}" presName="composite1" presStyleCnt="0"/>
      <dgm:spPr/>
    </dgm:pt>
    <dgm:pt modelId="{B54E50C8-30CD-4A49-B6D7-34D9AB2A3043}" type="pres">
      <dgm:prSet presAssocID="{97DB74B5-36C1-4083-BE16-BE9779159093}" presName="parent1" presStyleLbl="alignNode1" presStyleIdx="4" presStyleCnt="5">
        <dgm:presLayoutVars>
          <dgm:chMax val="1"/>
          <dgm:chPref val="1"/>
          <dgm:bulletEnabled val="1"/>
        </dgm:presLayoutVars>
      </dgm:prSet>
      <dgm:spPr/>
    </dgm:pt>
    <dgm:pt modelId="{9679B796-2B40-4D87-8578-52BF0C29AEB4}" type="pres">
      <dgm:prSet presAssocID="{97DB74B5-36C1-4083-BE16-BE9779159093}" presName="Childtext1" presStyleLbl="revTx" presStyleIdx="4" presStyleCnt="5" custLinFactNeighborX="-2168" custLinFactNeighborY="-1771">
        <dgm:presLayoutVars>
          <dgm:bulletEnabled val="1"/>
        </dgm:presLayoutVars>
      </dgm:prSet>
      <dgm:spPr/>
    </dgm:pt>
    <dgm:pt modelId="{894318B2-70C4-403D-BE3D-359CAB62002A}" type="pres">
      <dgm:prSet presAssocID="{97DB74B5-36C1-4083-BE16-BE9779159093}" presName="ConnectLine1" presStyleLbl="sibTrans1D1" presStyleIdx="4" presStyleCnt="5"/>
      <dgm:spPr>
        <a:noFill/>
        <a:ln w="6350" cap="flat" cmpd="sng" algn="ctr">
          <a:solidFill>
            <a:schemeClr val="accent6">
              <a:lumMod val="75000"/>
            </a:schemeClr>
          </a:solidFill>
          <a:prstDash val="dash"/>
          <a:miter lim="800000"/>
        </a:ln>
        <a:effectLst/>
      </dgm:spPr>
    </dgm:pt>
    <dgm:pt modelId="{C2518668-97A8-402E-BC0D-09AE8E2ABBE2}" type="pres">
      <dgm:prSet presAssocID="{97DB74B5-36C1-4083-BE16-BE9779159093}" presName="ConnectLineEnd1" presStyleLbl="lnNode1" presStyleIdx="4" presStyleCnt="5"/>
      <dgm:spPr>
        <a:solidFill>
          <a:schemeClr val="accent6">
            <a:lumMod val="75000"/>
          </a:schemeClr>
        </a:solidFill>
      </dgm:spPr>
    </dgm:pt>
    <dgm:pt modelId="{B8E1DD63-FDF0-4B15-85B7-2053E048AAC9}" type="pres">
      <dgm:prSet presAssocID="{97DB74B5-36C1-4083-BE16-BE9779159093}" presName="EmptyPane1" presStyleCnt="0"/>
      <dgm:spPr/>
    </dgm:pt>
  </dgm:ptLst>
  <dgm:cxnLst>
    <dgm:cxn modelId="{0943B00B-58A1-4FF5-9E44-5C479145B02B}" type="presOf" srcId="{87BF7896-20EA-4E8F-B6F4-A34EC5C9CB50}" destId="{9D82041D-873A-4600-A9C7-C0A0ADFB138B}"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5D9B3125-79DF-4C1A-AB86-4D167E1ED6BC}" type="presOf" srcId="{B059B0DE-AE0E-408C-98A7-05AB6DD73373}" destId="{9679B796-2B40-4D87-8578-52BF0C29AEB4}" srcOrd="0" destOrd="0" presId="urn:microsoft.com/office/officeart/2016/7/layout/RoundedRectangleTimeline"/>
    <dgm:cxn modelId="{BA5CF126-908D-4215-B2E2-AF7012301DA0}" srcId="{660CF888-26B9-4DCA-B7E0-A150825288D0}" destId="{BA1616FF-810F-45C9-9A2F-AC41CB3CC6BC}" srcOrd="0" destOrd="0" parTransId="{9544FBF8-477A-41E1-A1AC-3D721A7822EB}" sibTransId="{6F62B292-7542-4770-A5DA-AD6E93F9642D}"/>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947C7663-DE86-43C7-B3C9-9F5928A23C68}" srcId="{E5B2E815-0D19-41DC-B01B-4D608769620A}" destId="{660CF888-26B9-4DCA-B7E0-A150825288D0}" srcOrd="3" destOrd="0" parTransId="{C1C2508F-5620-49AF-BFC7-5EF96CC474E3}" sibTransId="{197B6A99-6CC2-49FD-8495-CB34839ABB2C}"/>
    <dgm:cxn modelId="{B7BDCA73-65C2-4BF5-93F0-7A3D442F0CF3}" type="presOf" srcId="{BA1616FF-810F-45C9-9A2F-AC41CB3CC6BC}" destId="{36210ACA-E081-40B5-87EC-500863B13ADD}" srcOrd="0" destOrd="0" presId="urn:microsoft.com/office/officeart/2016/7/layout/RoundedRectangleTimeline"/>
    <dgm:cxn modelId="{465A5776-4A66-4B45-9D1D-8CF41D4CC45D}" type="presOf" srcId="{97DB74B5-36C1-4083-BE16-BE9779159093}" destId="{B54E50C8-30CD-4A49-B6D7-34D9AB2A3043}"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97D15D88-2DC1-4956-9B64-C442B4AE1CB3}" srcId="{E5B2E815-0D19-41DC-B01B-4D608769620A}" destId="{97DB74B5-36C1-4083-BE16-BE9779159093}" srcOrd="4" destOrd="0" parTransId="{6C1A497B-059D-41D7-B22F-7BDC6CFD947A}" sibTransId="{F04D9720-1E1D-4133-9C2F-A9F070591B2B}"/>
    <dgm:cxn modelId="{CEC8B788-971E-422E-A8E4-A00BBB2E51D9}" type="presOf" srcId="{660CF888-26B9-4DCA-B7E0-A150825288D0}" destId="{AA687F1E-592A-4A16-9630-0E0C2D82BDEC}" srcOrd="0" destOrd="0" presId="urn:microsoft.com/office/officeart/2016/7/layout/RoundedRectangleTimeline"/>
    <dgm:cxn modelId="{958FAF8F-A77F-4AE4-A72A-8E643FA277FD}" type="presOf" srcId="{B54C8F6C-BE1E-4EAB-B7A0-48DE01FFAA36}" destId="{45A02F84-C6CB-43F5-AEE4-3EA66C2BD25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CAF19795-26FD-4CD9-8E3B-7E7899F5E3D0}" type="presOf" srcId="{4259F840-24E7-476F-9F30-482E46395856}" destId="{E088D226-49D7-4C30-90DC-CA1755D98829}" srcOrd="0" destOrd="0" presId="urn:microsoft.com/office/officeart/2016/7/layout/RoundedRectangleTimeline"/>
    <dgm:cxn modelId="{AC2FC1A2-CF44-4033-8AAE-31C98C976AAD}" type="presOf" srcId="{E4033A39-DCC4-4038-9562-AEDDBBB37A99}" destId="{539615E2-3277-4D8E-8484-FF5088C8BF01}" srcOrd="0" destOrd="0" presId="urn:microsoft.com/office/officeart/2016/7/layout/RoundedRectangleTimeline"/>
    <dgm:cxn modelId="{941106B6-136C-474C-97D6-48D5BA0F2412}" type="presOf" srcId="{A4C0B4E4-70AD-4901-9E3F-7EA25DD6DAA1}" destId="{FEBD3C2A-A340-470A-A475-AE614EA07678}" srcOrd="0" destOrd="0" presId="urn:microsoft.com/office/officeart/2016/7/layout/RoundedRectangleTimeline"/>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4961C5D8-87CF-431D-8E8D-857C807E64B3}" srcId="{97DB74B5-36C1-4083-BE16-BE9779159093}" destId="{B059B0DE-AE0E-408C-98A7-05AB6DD73373}" srcOrd="0" destOrd="0" parTransId="{727AA871-1A31-445C-A336-3204D36FAC47}" sibTransId="{EB87680C-8ED2-476E-AF1D-D26D672907E1}"/>
    <dgm:cxn modelId="{0CA390ED-20D0-4931-9ED2-39898E967B4E}" type="presOf" srcId="{43CBB0A2-9D75-4264-8A30-3E8974B40658}" destId="{80CDBBF8-C6B4-4166-87C1-DC9120CC7586}" srcOrd="0" destOrd="0" presId="urn:microsoft.com/office/officeart/2016/7/layout/RoundedRectangleTimeline"/>
    <dgm:cxn modelId="{5354664C-1324-42A2-8E0C-8A734126CEDC}" type="presParOf" srcId="{196C9F68-3606-4282-A4C6-4485F1280B5F}" destId="{68D8AC18-502F-4825-B069-75605ADB3A40}" srcOrd="0" destOrd="0" presId="urn:microsoft.com/office/officeart/2016/7/layout/RoundedRectangleTimeline"/>
    <dgm:cxn modelId="{6348195D-50D8-4550-9B41-00B3DA9EB427}" type="presParOf" srcId="{68D8AC18-502F-4825-B069-75605ADB3A40}" destId="{E088D226-49D7-4C30-90DC-CA1755D98829}" srcOrd="0" destOrd="0" presId="urn:microsoft.com/office/officeart/2016/7/layout/RoundedRectangleTimeline"/>
    <dgm:cxn modelId="{C6708436-4913-4A18-9057-022E1E45D775}" type="presParOf" srcId="{68D8AC18-502F-4825-B069-75605ADB3A40}" destId="{45A02F84-C6CB-43F5-AEE4-3EA66C2BD25F}" srcOrd="1" destOrd="0" presId="urn:microsoft.com/office/officeart/2016/7/layout/RoundedRectangleTimeline"/>
    <dgm:cxn modelId="{5B4CF8B4-5862-4F3D-A120-627665A45E68}" type="presParOf" srcId="{68D8AC18-502F-4825-B069-75605ADB3A40}" destId="{6BA46904-CB7C-4538-BD49-D3891EF19552}" srcOrd="2" destOrd="0" presId="urn:microsoft.com/office/officeart/2016/7/layout/RoundedRectangleTimeline"/>
    <dgm:cxn modelId="{FFB4B971-221D-492E-BC0D-36F39758451A}" type="presParOf" srcId="{68D8AC18-502F-4825-B069-75605ADB3A40}" destId="{049FDBD0-77FE-49D1-A275-A272C8C5E426}" srcOrd="3" destOrd="0" presId="urn:microsoft.com/office/officeart/2016/7/layout/RoundedRectangleTimeline"/>
    <dgm:cxn modelId="{7B503000-2C47-4DD5-B24B-D6052C4C3CDE}" type="presParOf" srcId="{68D8AC18-502F-4825-B069-75605ADB3A40}" destId="{CB26EA94-33BB-4F98-9E1E-2237D4831263}" srcOrd="4" destOrd="0" presId="urn:microsoft.com/office/officeart/2016/7/layout/RoundedRectangleTimeline"/>
    <dgm:cxn modelId="{DE78CEF1-BE43-4E5A-9C91-92F8289167D0}" type="presParOf" srcId="{196C9F68-3606-4282-A4C6-4485F1280B5F}" destId="{606F1DBF-510E-4065-ACCB-3EBDA85CFB92}" srcOrd="1" destOrd="0" presId="urn:microsoft.com/office/officeart/2016/7/layout/RoundedRectangleTimeline"/>
    <dgm:cxn modelId="{74F95C78-3813-45AA-932B-C94A3B7513CB}" type="presParOf" srcId="{196C9F68-3606-4282-A4C6-4485F1280B5F}" destId="{07989479-D1A2-4D15-AA3A-B0CFFB9F91D9}" srcOrd="2" destOrd="0" presId="urn:microsoft.com/office/officeart/2016/7/layout/RoundedRectangleTimeline"/>
    <dgm:cxn modelId="{78714377-12E6-4F42-93F8-20E6C58A5CEA}" type="presParOf" srcId="{07989479-D1A2-4D15-AA3A-B0CFFB9F91D9}" destId="{539615E2-3277-4D8E-8484-FF5088C8BF01}" srcOrd="0" destOrd="0" presId="urn:microsoft.com/office/officeart/2016/7/layout/RoundedRectangleTimeline"/>
    <dgm:cxn modelId="{B18F6382-7271-4A16-839E-8201B423722C}" type="presParOf" srcId="{07989479-D1A2-4D15-AA3A-B0CFFB9F91D9}" destId="{FEBD3C2A-A340-470A-A475-AE614EA07678}" srcOrd="1" destOrd="0" presId="urn:microsoft.com/office/officeart/2016/7/layout/RoundedRectangleTimeline"/>
    <dgm:cxn modelId="{1FCB7BE4-0603-4EFE-8008-2BFEFE000DC7}" type="presParOf" srcId="{07989479-D1A2-4D15-AA3A-B0CFFB9F91D9}" destId="{080474C8-0FEA-4FD1-97F1-0978CFB4A37F}" srcOrd="2" destOrd="0" presId="urn:microsoft.com/office/officeart/2016/7/layout/RoundedRectangleTimeline"/>
    <dgm:cxn modelId="{FFACD6D5-3CE9-42AD-947E-A78AEF95B8FB}" type="presParOf" srcId="{07989479-D1A2-4D15-AA3A-B0CFFB9F91D9}" destId="{4797FB61-2602-4A58-81E6-6F133DB1E419}" srcOrd="3" destOrd="0" presId="urn:microsoft.com/office/officeart/2016/7/layout/RoundedRectangleTimeline"/>
    <dgm:cxn modelId="{BC46BA3B-AC60-4702-8307-9F913CF4B658}" type="presParOf" srcId="{07989479-D1A2-4D15-AA3A-B0CFFB9F91D9}" destId="{3ADF0AE3-D759-4F4F-8135-572855211847}" srcOrd="4" destOrd="0" presId="urn:microsoft.com/office/officeart/2016/7/layout/RoundedRectangleTimeline"/>
    <dgm:cxn modelId="{C4C49063-100B-4191-B846-2AFDB1730073}" type="presParOf" srcId="{196C9F68-3606-4282-A4C6-4485F1280B5F}" destId="{B0CD7A53-7149-45F2-83E8-36717D7878A1}" srcOrd="3" destOrd="0" presId="urn:microsoft.com/office/officeart/2016/7/layout/RoundedRectangleTimeline"/>
    <dgm:cxn modelId="{46F7084B-A873-4467-94F4-3AD8C57AA15B}" type="presParOf" srcId="{196C9F68-3606-4282-A4C6-4485F1280B5F}" destId="{FB379A6E-C0F9-420B-90FC-2785E757E6AE}" srcOrd="4" destOrd="0" presId="urn:microsoft.com/office/officeart/2016/7/layout/RoundedRectangleTimeline"/>
    <dgm:cxn modelId="{57342C4D-7AF4-4D0C-AB41-7215FDB8FE71}" type="presParOf" srcId="{FB379A6E-C0F9-420B-90FC-2785E757E6AE}" destId="{9D82041D-873A-4600-A9C7-C0A0ADFB138B}" srcOrd="0" destOrd="0" presId="urn:microsoft.com/office/officeart/2016/7/layout/RoundedRectangleTimeline"/>
    <dgm:cxn modelId="{30E8D157-1732-4DB0-8B12-69814E347461}" type="presParOf" srcId="{FB379A6E-C0F9-420B-90FC-2785E757E6AE}" destId="{80CDBBF8-C6B4-4166-87C1-DC9120CC7586}" srcOrd="1" destOrd="0" presId="urn:microsoft.com/office/officeart/2016/7/layout/RoundedRectangleTimeline"/>
    <dgm:cxn modelId="{7E25EDCE-0445-4BA4-987C-8BE2C213576D}" type="presParOf" srcId="{FB379A6E-C0F9-420B-90FC-2785E757E6AE}" destId="{89759DE5-9F8A-470E-A6D8-F13BB4DEE93D}" srcOrd="2" destOrd="0" presId="urn:microsoft.com/office/officeart/2016/7/layout/RoundedRectangleTimeline"/>
    <dgm:cxn modelId="{94CDA7E7-E9EA-4F04-A2A9-1FEA663F463A}" type="presParOf" srcId="{FB379A6E-C0F9-420B-90FC-2785E757E6AE}" destId="{07CCF286-8B46-4A20-ACAC-84BA2D6EFBBC}" srcOrd="3" destOrd="0" presId="urn:microsoft.com/office/officeart/2016/7/layout/RoundedRectangleTimeline"/>
    <dgm:cxn modelId="{2EF8748D-BCF1-428A-92FE-83430C7C7B7A}" type="presParOf" srcId="{FB379A6E-C0F9-420B-90FC-2785E757E6AE}" destId="{4624FC32-5405-42B1-B5CC-DF0659852A58}" srcOrd="4" destOrd="0" presId="urn:microsoft.com/office/officeart/2016/7/layout/RoundedRectangleTimeline"/>
    <dgm:cxn modelId="{EBC6C4B1-C34F-422A-A8DD-FC2F19BCEB5C}" type="presParOf" srcId="{196C9F68-3606-4282-A4C6-4485F1280B5F}" destId="{59F6C2B0-B773-4ADB-86AA-E3CF7680518A}" srcOrd="5" destOrd="0" presId="urn:microsoft.com/office/officeart/2016/7/layout/RoundedRectangleTimeline"/>
    <dgm:cxn modelId="{B44021F9-64F2-42AF-8887-CE643D474544}" type="presParOf" srcId="{196C9F68-3606-4282-A4C6-4485F1280B5F}" destId="{B0E1F84C-D563-44BC-8BD7-46D8F837902A}" srcOrd="6" destOrd="0" presId="urn:microsoft.com/office/officeart/2016/7/layout/RoundedRectangleTimeline"/>
    <dgm:cxn modelId="{FCA62D8C-0836-470B-887D-2F5190C1E251}" type="presParOf" srcId="{B0E1F84C-D563-44BC-8BD7-46D8F837902A}" destId="{AA687F1E-592A-4A16-9630-0E0C2D82BDEC}" srcOrd="0" destOrd="0" presId="urn:microsoft.com/office/officeart/2016/7/layout/RoundedRectangleTimeline"/>
    <dgm:cxn modelId="{4C911D76-BB97-4623-868F-355DF8DF2AAB}" type="presParOf" srcId="{B0E1F84C-D563-44BC-8BD7-46D8F837902A}" destId="{36210ACA-E081-40B5-87EC-500863B13ADD}" srcOrd="1" destOrd="0" presId="urn:microsoft.com/office/officeart/2016/7/layout/RoundedRectangleTimeline"/>
    <dgm:cxn modelId="{C8C41DEA-3865-4846-8FD4-E6DFCC957E91}" type="presParOf" srcId="{B0E1F84C-D563-44BC-8BD7-46D8F837902A}" destId="{EA3C7446-024E-4EEF-BED4-FFB1F2246CF3}" srcOrd="2" destOrd="0" presId="urn:microsoft.com/office/officeart/2016/7/layout/RoundedRectangleTimeline"/>
    <dgm:cxn modelId="{22828323-B902-4F1B-89BB-C3A7000232ED}" type="presParOf" srcId="{B0E1F84C-D563-44BC-8BD7-46D8F837902A}" destId="{FDC60305-8FBB-44FD-9B53-CDBFE9F7FDD0}" srcOrd="3" destOrd="0" presId="urn:microsoft.com/office/officeart/2016/7/layout/RoundedRectangleTimeline"/>
    <dgm:cxn modelId="{1F4954B3-28D9-4959-A137-A17D9A25E472}" type="presParOf" srcId="{B0E1F84C-D563-44BC-8BD7-46D8F837902A}" destId="{24F9A8F5-7105-4D28-A633-EB8EEF371211}" srcOrd="4" destOrd="0" presId="urn:microsoft.com/office/officeart/2016/7/layout/RoundedRectangleTimeline"/>
    <dgm:cxn modelId="{E5C70CFA-FDF3-429E-9DC4-FCC0A221C639}" type="presParOf" srcId="{196C9F68-3606-4282-A4C6-4485F1280B5F}" destId="{F1F5E13B-2672-4759-B561-13FA519AB496}" srcOrd="7" destOrd="0" presId="urn:microsoft.com/office/officeart/2016/7/layout/RoundedRectangleTimeline"/>
    <dgm:cxn modelId="{2E1BA3A4-18DB-49E6-9DF9-3510522C180C}" type="presParOf" srcId="{196C9F68-3606-4282-A4C6-4485F1280B5F}" destId="{03163906-36D6-4FB8-BB18-E04FA84A47A6}" srcOrd="8" destOrd="0" presId="urn:microsoft.com/office/officeart/2016/7/layout/RoundedRectangleTimeline"/>
    <dgm:cxn modelId="{6FDBCE34-B62A-4AB3-92F1-8B57B7B1B86B}" type="presParOf" srcId="{03163906-36D6-4FB8-BB18-E04FA84A47A6}" destId="{B54E50C8-30CD-4A49-B6D7-34D9AB2A3043}" srcOrd="0" destOrd="0" presId="urn:microsoft.com/office/officeart/2016/7/layout/RoundedRectangleTimeline"/>
    <dgm:cxn modelId="{33895046-1F00-4017-9E23-59160C869AAA}" type="presParOf" srcId="{03163906-36D6-4FB8-BB18-E04FA84A47A6}" destId="{9679B796-2B40-4D87-8578-52BF0C29AEB4}" srcOrd="1" destOrd="0" presId="urn:microsoft.com/office/officeart/2016/7/layout/RoundedRectangleTimeline"/>
    <dgm:cxn modelId="{12ECDFF8-EE38-4217-84A5-B6DB76365A88}" type="presParOf" srcId="{03163906-36D6-4FB8-BB18-E04FA84A47A6}" destId="{894318B2-70C4-403D-BE3D-359CAB62002A}" srcOrd="2" destOrd="0" presId="urn:microsoft.com/office/officeart/2016/7/layout/RoundedRectangleTimeline"/>
    <dgm:cxn modelId="{DB815251-1804-4927-8D3C-488788811B42}" type="presParOf" srcId="{03163906-36D6-4FB8-BB18-E04FA84A47A6}" destId="{C2518668-97A8-402E-BC0D-09AE8E2ABBE2}" srcOrd="3" destOrd="0" presId="urn:microsoft.com/office/officeart/2016/7/layout/RoundedRectangleTimeline"/>
    <dgm:cxn modelId="{E71AA971-1AAE-4077-BE68-1019D6BC222D}" type="presParOf" srcId="{03163906-36D6-4FB8-BB18-E04FA84A47A6}" destId="{B8E1DD63-FDF0-4B15-85B7-2053E048AAC9}"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1" csCatId="colorful" phldr="1"/>
      <dgm:spPr/>
      <dgm:t>
        <a:bodyPr/>
        <a:lstStyle/>
        <a:p>
          <a:endParaRPr lang="en-US"/>
        </a:p>
      </dgm:t>
    </dgm:pt>
    <dgm:pt modelId="{4259F840-24E7-476F-9F30-482E46395856}">
      <dgm:prSet phldrT="[Text]"/>
      <dgm:spPr>
        <a:solidFill>
          <a:schemeClr val="accent2"/>
        </a:solidFill>
        <a:ln>
          <a:solidFill>
            <a:schemeClr val="accent2"/>
          </a:solidFill>
        </a:ln>
      </dgm:spPr>
      <dgm:t>
        <a:bodyPr/>
        <a:lstStyle/>
        <a:p>
          <a:r>
            <a:rPr lang="sr-Latn-RS" dirty="0"/>
            <a:t>Docker</a:t>
          </a:r>
          <a:endParaRPr lang="en-US" dirty="0"/>
        </a:p>
      </dgm:t>
    </dgm:pt>
    <dgm:pt modelId="{FCE8068D-7E50-4749-A8D0-ADEDAC5637B3}" type="parTrans" cxnId="{42EE41D1-3C16-4937-BB38-B076896C09A0}">
      <dgm:prSet/>
      <dgm:spPr/>
      <dgm:t>
        <a:bodyPr/>
        <a:lstStyle/>
        <a:p>
          <a:endParaRPr lang="en-US"/>
        </a:p>
      </dgm:t>
    </dgm:pt>
    <dgm:pt modelId="{DCC444A4-F20A-48F5-A61E-47BFFF185A57}" type="sibTrans" cxnId="{42EE41D1-3C16-4937-BB38-B076896C09A0}">
      <dgm:prSet/>
      <dgm:spPr/>
      <dgm:t>
        <a:bodyPr/>
        <a:lstStyle/>
        <a:p>
          <a:endParaRPr lang="en-US"/>
        </a:p>
      </dgm:t>
    </dgm:pt>
    <dgm:pt modelId="{B54C8F6C-BE1E-4EAB-B7A0-48DE01FFAA36}">
      <dgm:prSet phldrT="[Text]"/>
      <dgm:spPr/>
      <dgm:t>
        <a:bodyPr/>
        <a:lstStyle/>
        <a:p>
          <a:r>
            <a:rPr lang="sr-Latn-RS" dirty="0"/>
            <a:t>Obezbeđuje pokretanje mosquitto broker-a i prevođenje same python aplikacije u kontejner.</a:t>
          </a:r>
          <a:endParaRPr lang="en-US" dirty="0"/>
        </a:p>
      </dgm:t>
    </dgm:pt>
    <dgm:pt modelId="{8DE7CD45-B7C0-432E-B819-6A7D97E31315}" type="parTrans" cxnId="{770CA1CC-3DDD-451E-AE83-A71CA570260C}">
      <dgm:prSet/>
      <dgm:spPr/>
      <dgm:t>
        <a:bodyPr/>
        <a:lstStyle/>
        <a:p>
          <a:endParaRPr lang="en-US"/>
        </a:p>
      </dgm:t>
    </dgm:pt>
    <dgm:pt modelId="{C33B8BEF-A818-4A2F-A99A-E2B29895E184}" type="sibTrans" cxnId="{770CA1CC-3DDD-451E-AE83-A71CA570260C}">
      <dgm:prSet/>
      <dgm:spPr/>
      <dgm:t>
        <a:bodyPr/>
        <a:lstStyle/>
        <a:p>
          <a:endParaRPr lang="en-US"/>
        </a:p>
      </dgm:t>
    </dgm:pt>
    <dgm:pt modelId="{E4033A39-DCC4-4038-9562-AEDDBBB37A99}">
      <dgm:prSet phldrT="[Text]"/>
      <dgm:spPr>
        <a:solidFill>
          <a:schemeClr val="accent3"/>
        </a:solidFill>
        <a:ln>
          <a:solidFill>
            <a:schemeClr val="accent3"/>
          </a:solidFill>
        </a:ln>
      </dgm:spPr>
      <dgm:t>
        <a:bodyPr/>
        <a:lstStyle/>
        <a:p>
          <a:r>
            <a:rPr lang="sr-Latn-RS" dirty="0"/>
            <a:t>Mosquitto</a:t>
          </a:r>
          <a:endParaRPr lang="en-US" dirty="0"/>
        </a:p>
      </dgm:t>
    </dgm:pt>
    <dgm:pt modelId="{048EEAE6-78BA-4B00-B7BB-9C22DBB1E8F4}" type="parTrans" cxnId="{32EF2862-2950-4DF8-BEA8-CD19460CCA31}">
      <dgm:prSet/>
      <dgm:spPr/>
      <dgm:t>
        <a:bodyPr/>
        <a:lstStyle/>
        <a:p>
          <a:endParaRPr lang="en-US"/>
        </a:p>
      </dgm:t>
    </dgm:pt>
    <dgm:pt modelId="{80AB0E5B-0C58-465D-A545-5B21133D2849}" type="sibTrans" cxnId="{32EF2862-2950-4DF8-BEA8-CD19460CCA31}">
      <dgm:prSet/>
      <dgm:spPr/>
      <dgm:t>
        <a:bodyPr/>
        <a:lstStyle/>
        <a:p>
          <a:endParaRPr lang="en-US"/>
        </a:p>
      </dgm:t>
    </dgm:pt>
    <dgm:pt modelId="{A4C0B4E4-70AD-4901-9E3F-7EA25DD6DAA1}">
      <dgm:prSet phldrT="[Text]"/>
      <dgm:spPr/>
      <dgm:t>
        <a:bodyPr/>
        <a:lstStyle/>
        <a:p>
          <a:r>
            <a:rPr lang="sr-Latn-RS" dirty="0"/>
            <a:t>Message broker kojim se obezbeđuje komunikacija u okviru aplikacije. Za svaku zonu grada koja postoji u okviru filtriranih podataka kreira se </a:t>
          </a:r>
          <a:r>
            <a:rPr lang="sr-Latn-RS" b="1" dirty="0">
              <a:solidFill>
                <a:schemeClr val="accent3"/>
              </a:solidFill>
            </a:rPr>
            <a:t>topic</a:t>
          </a:r>
          <a:r>
            <a:rPr lang="sr-Latn-RS" dirty="0"/>
            <a:t>. Kada se korisnik nalazi u određenom delu grada (simulira se mobilnost korisnika  kroz gps koordinate iz dataset-a) pretplaćuje se na odgovarajući topic. Kada korisnik zauzme određeno parking mesto poruka o tome se šalje svim korisnicima koji su pretplaćeni na isti topic kao i taj korisnik. Korisnik nakon isteka parkinga biva unsubscribe-ovan sa datog topic-a.  </a:t>
          </a:r>
          <a:endParaRPr lang="en-US" dirty="0"/>
        </a:p>
      </dgm:t>
    </dgm:pt>
    <dgm:pt modelId="{701D9033-BAD3-4299-933F-A47AFDC2ECD0}" type="parTrans" cxnId="{5E74CB62-E52E-4CEE-8AA1-9812BFC0D67E}">
      <dgm:prSet/>
      <dgm:spPr/>
      <dgm:t>
        <a:bodyPr/>
        <a:lstStyle/>
        <a:p>
          <a:endParaRPr lang="en-US"/>
        </a:p>
      </dgm:t>
    </dgm:pt>
    <dgm:pt modelId="{657DB10D-2517-48AA-B970-6D815DBD4123}" type="sibTrans" cxnId="{5E74CB62-E52E-4CEE-8AA1-9812BFC0D67E}">
      <dgm:prSet/>
      <dgm:spPr/>
      <dgm:t>
        <a:bodyPr/>
        <a:lstStyle/>
        <a:p>
          <a:endParaRPr lang="en-US"/>
        </a:p>
      </dgm:t>
    </dgm:pt>
    <dgm:pt modelId="{87BF7896-20EA-4E8F-B6F4-A34EC5C9CB50}">
      <dgm:prSet phldrT="[Text]"/>
      <dgm:spPr>
        <a:solidFill>
          <a:srgbClr val="800000"/>
        </a:solidFill>
        <a:ln>
          <a:solidFill>
            <a:srgbClr val="800000"/>
          </a:solidFill>
        </a:ln>
      </dgm:spPr>
      <dgm:t>
        <a:bodyPr/>
        <a:lstStyle/>
        <a:p>
          <a:r>
            <a:rPr lang="sr-Latn-RS" dirty="0"/>
            <a:t>Python</a:t>
          </a:r>
          <a:endParaRPr lang="en-US" dirty="0"/>
        </a:p>
      </dgm:t>
    </dgm:pt>
    <dgm:pt modelId="{05E47BA5-F724-4AEE-9B5B-401F18E028E6}" type="parTrans" cxnId="{92330C11-C197-4512-BDA4-8D8A69AF7D1C}">
      <dgm:prSet/>
      <dgm:spPr/>
      <dgm:t>
        <a:bodyPr/>
        <a:lstStyle/>
        <a:p>
          <a:endParaRPr lang="en-US"/>
        </a:p>
      </dgm:t>
    </dgm:pt>
    <dgm:pt modelId="{D63CE73E-35DE-48C3-8753-7648BC953C0D}" type="sibTrans" cxnId="{92330C11-C197-4512-BDA4-8D8A69AF7D1C}">
      <dgm:prSet/>
      <dgm:spPr/>
      <dgm:t>
        <a:bodyPr/>
        <a:lstStyle/>
        <a:p>
          <a:endParaRPr lang="en-US"/>
        </a:p>
      </dgm:t>
    </dgm:pt>
    <dgm:pt modelId="{43CBB0A2-9D75-4264-8A30-3E8974B40658}">
      <dgm:prSet phldrT="[Text]"/>
      <dgm:spPr/>
      <dgm:t>
        <a:bodyPr/>
        <a:lstStyle/>
        <a:p>
          <a:pPr>
            <a:buNone/>
          </a:pPr>
          <a:r>
            <a:rPr lang="sr-Latn-RS" dirty="0"/>
            <a:t>Kod logike cele aplikacije napisan je u programskom jeziku Python. Rezultat izvršenja može se pratiti u terminalu nakon pokretanja aplikacije.</a:t>
          </a:r>
        </a:p>
      </dgm:t>
    </dgm:pt>
    <dgm:pt modelId="{F806E590-5F8E-48A1-96AC-9E738290D2ED}" type="parTrans" cxnId="{4D2DF581-8128-4440-9E51-29109DC6ED52}">
      <dgm:prSet/>
      <dgm:spPr/>
      <dgm:t>
        <a:bodyPr/>
        <a:lstStyle/>
        <a:p>
          <a:endParaRPr lang="en-US"/>
        </a:p>
      </dgm:t>
    </dgm:pt>
    <dgm:pt modelId="{20F77EFB-335C-4BC3-AD95-8421EDF343E6}" type="sibTrans" cxnId="{4D2DF581-8128-4440-9E51-29109DC6ED52}">
      <dgm:prSet/>
      <dgm:spPr/>
      <dgm:t>
        <a:bodyPr/>
        <a:lstStyle/>
        <a:p>
          <a:endParaRPr lang="en-US"/>
        </a:p>
      </dgm:t>
    </dgm:pt>
    <dgm:pt modelId="{660CF888-26B9-4DCA-B7E0-A150825288D0}">
      <dgm:prSet phldrT="[Text]"/>
      <dgm:spPr>
        <a:solidFill>
          <a:srgbClr val="003300"/>
        </a:solidFill>
        <a:ln>
          <a:solidFill>
            <a:srgbClr val="003300"/>
          </a:solidFill>
        </a:ln>
      </dgm:spPr>
      <dgm:t>
        <a:bodyPr/>
        <a:lstStyle/>
        <a:p>
          <a:r>
            <a:rPr lang="sr-Latn-RS" dirty="0"/>
            <a:t>MQTT Explorer</a:t>
          </a:r>
          <a:endParaRPr lang="en-US" dirty="0"/>
        </a:p>
      </dgm:t>
    </dgm:pt>
    <dgm:pt modelId="{C1C2508F-5620-49AF-BFC7-5EF96CC474E3}" type="parTrans" cxnId="{947C7663-DE86-43C7-B3C9-9F5928A23C68}">
      <dgm:prSet/>
      <dgm:spPr/>
      <dgm:t>
        <a:bodyPr/>
        <a:lstStyle/>
        <a:p>
          <a:endParaRPr lang="en-US"/>
        </a:p>
      </dgm:t>
    </dgm:pt>
    <dgm:pt modelId="{197B6A99-6CC2-49FD-8495-CB34839ABB2C}" type="sibTrans" cxnId="{947C7663-DE86-43C7-B3C9-9F5928A23C68}">
      <dgm:prSet/>
      <dgm:spPr/>
      <dgm:t>
        <a:bodyPr/>
        <a:lstStyle/>
        <a:p>
          <a:endParaRPr lang="en-US"/>
        </a:p>
      </dgm:t>
    </dgm:pt>
    <dgm:pt modelId="{BA1616FF-810F-45C9-9A2F-AC41CB3CC6BC}">
      <dgm:prSet phldrT="[Text]"/>
      <dgm:spPr/>
      <dgm:t>
        <a:bodyPr/>
        <a:lstStyle/>
        <a:p>
          <a:r>
            <a:rPr lang="sr-Latn-RS" dirty="0"/>
            <a:t>Radi lakšeg i preglednijeg rezultata izvršenja aplikacije može se korisiti softver MQTT Explorer gde se jasno vidi kada se korisnik pretplati na odgovarajući topic. Prate se i trenuci slanja</a:t>
          </a:r>
          <a:r>
            <a:rPr lang="en-US" dirty="0"/>
            <a:t>/</a:t>
          </a:r>
          <a:r>
            <a:rPr lang="sr-Latn-RS" dirty="0"/>
            <a:t>primanja poruka, pa se tako jasno vide neke od pomenutih </a:t>
          </a:r>
          <a:r>
            <a:rPr lang="sr-Latn-RS" b="1" dirty="0">
              <a:solidFill>
                <a:srgbClr val="003300"/>
              </a:solidFill>
            </a:rPr>
            <a:t>funkcionalnosti aplikacije </a:t>
          </a:r>
          <a:r>
            <a:rPr lang="sr-Latn-RS" dirty="0"/>
            <a:t>(praćenje broja slobodnih parking mesta, istek parkinga za datog korisnika, itd.)</a:t>
          </a:r>
          <a:endParaRPr lang="en-US" dirty="0"/>
        </a:p>
      </dgm:t>
    </dgm:pt>
    <dgm:pt modelId="{9544FBF8-477A-41E1-A1AC-3D721A7822EB}" type="parTrans" cxnId="{BA5CF126-908D-4215-B2E2-AF7012301DA0}">
      <dgm:prSet/>
      <dgm:spPr/>
      <dgm:t>
        <a:bodyPr/>
        <a:lstStyle/>
        <a:p>
          <a:endParaRPr lang="en-US"/>
        </a:p>
      </dgm:t>
    </dgm:pt>
    <dgm:pt modelId="{6F62B292-7542-4770-A5DA-AD6E93F9642D}" type="sibTrans" cxnId="{BA5CF126-908D-4215-B2E2-AF7012301DA0}">
      <dgm:prSet/>
      <dgm:spPr/>
      <dgm:t>
        <a:bodyPr/>
        <a:lstStyle/>
        <a:p>
          <a:endParaRPr lang="en-US"/>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4">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4" custLinFactNeighborX="1541">
        <dgm:presLayoutVars>
          <dgm:bulletEnabled val="1"/>
        </dgm:presLayoutVars>
      </dgm:prSet>
      <dgm:spPr/>
    </dgm:pt>
    <dgm:pt modelId="{6BA46904-CB7C-4538-BD49-D3891EF19552}" type="pres">
      <dgm:prSet presAssocID="{4259F840-24E7-476F-9F30-482E46395856}" presName="ConnectLine1" presStyleLbl="sibTrans1D1" presStyleIdx="0" presStyleCnt="4"/>
      <dgm:spPr>
        <a:noFill/>
        <a:ln w="6350" cap="flat" cmpd="sng" algn="ctr">
          <a:solidFill>
            <a:schemeClr val="accent2"/>
          </a:solidFill>
          <a:prstDash val="dash"/>
          <a:miter lim="800000"/>
        </a:ln>
        <a:effectLst/>
      </dgm:spPr>
    </dgm:pt>
    <dgm:pt modelId="{049FDBD0-77FE-49D1-A275-A272C8C5E426}" type="pres">
      <dgm:prSet presAssocID="{4259F840-24E7-476F-9F30-482E46395856}" presName="ConnectLineEnd1" presStyleLbl="lnNode1" presStyleIdx="0" presStyleCnt="4"/>
      <dgm:spPr>
        <a:solidFill>
          <a:schemeClr val="accent2"/>
        </a:solidFill>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4">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4">
        <dgm:presLayoutVars>
          <dgm:bulletEnabled val="1"/>
        </dgm:presLayoutVars>
      </dgm:prSet>
      <dgm:spPr/>
    </dgm:pt>
    <dgm:pt modelId="{080474C8-0FEA-4FD1-97F1-0978CFB4A37F}" type="pres">
      <dgm:prSet presAssocID="{E4033A39-DCC4-4038-9562-AEDDBBB37A99}" presName="ConnectLine1" presStyleLbl="sibTrans1D1" presStyleIdx="1" presStyleCnt="4"/>
      <dgm:spPr>
        <a:noFill/>
        <a:ln w="6350" cap="flat" cmpd="sng" algn="ctr">
          <a:solidFill>
            <a:schemeClr val="accent3"/>
          </a:solidFill>
          <a:prstDash val="dash"/>
          <a:miter lim="800000"/>
        </a:ln>
        <a:effectLst/>
      </dgm:spPr>
    </dgm:pt>
    <dgm:pt modelId="{4797FB61-2602-4A58-81E6-6F133DB1E419}" type="pres">
      <dgm:prSet presAssocID="{E4033A39-DCC4-4038-9562-AEDDBBB37A99}" presName="ConnectLineEnd1" presStyleLbl="lnNode1" presStyleIdx="1" presStyleCnt="4"/>
      <dgm:spPr>
        <a:solidFill>
          <a:schemeClr val="accent3"/>
        </a:solidFill>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4">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4" custLinFactNeighborY="5280">
        <dgm:presLayoutVars>
          <dgm:bulletEnabled val="1"/>
        </dgm:presLayoutVars>
      </dgm:prSet>
      <dgm:spPr/>
    </dgm:pt>
    <dgm:pt modelId="{89759DE5-9F8A-470E-A6D8-F13BB4DEE93D}" type="pres">
      <dgm:prSet presAssocID="{87BF7896-20EA-4E8F-B6F4-A34EC5C9CB50}" presName="ConnectLine1" presStyleLbl="sibTrans1D1" presStyleIdx="2" presStyleCnt="4"/>
      <dgm:spPr>
        <a:noFill/>
        <a:ln w="6350" cap="flat" cmpd="sng" algn="ctr">
          <a:solidFill>
            <a:srgbClr val="800000"/>
          </a:solidFill>
          <a:prstDash val="dash"/>
          <a:miter lim="800000"/>
        </a:ln>
        <a:effectLst/>
      </dgm:spPr>
    </dgm:pt>
    <dgm:pt modelId="{07CCF286-8B46-4A20-ACAC-84BA2D6EFBBC}" type="pres">
      <dgm:prSet presAssocID="{87BF7896-20EA-4E8F-B6F4-A34EC5C9CB50}" presName="ConnectLineEnd1" presStyleLbl="lnNode1" presStyleIdx="2" presStyleCnt="4"/>
      <dgm:spPr>
        <a:solidFill>
          <a:srgbClr val="800000"/>
        </a:solidFill>
      </dgm:spPr>
    </dgm:pt>
    <dgm:pt modelId="{4624FC32-5405-42B1-B5CC-DF0659852A58}" type="pres">
      <dgm:prSet presAssocID="{87BF7896-20EA-4E8F-B6F4-A34EC5C9CB50}" presName="EmptyPane1" presStyleCnt="0"/>
      <dgm:spPr/>
    </dgm:pt>
    <dgm:pt modelId="{59F6C2B0-B773-4ADB-86AA-E3CF7680518A}" type="pres">
      <dgm:prSet presAssocID="{D63CE73E-35DE-48C3-8753-7648BC953C0D}" presName="spaceBetweenRectangles1" presStyleCnt="0"/>
      <dgm:spPr/>
    </dgm:pt>
    <dgm:pt modelId="{B0E1F84C-D563-44BC-8BD7-46D8F837902A}" type="pres">
      <dgm:prSet presAssocID="{660CF888-26B9-4DCA-B7E0-A150825288D0}" presName="composite1" presStyleCnt="0"/>
      <dgm:spPr/>
    </dgm:pt>
    <dgm:pt modelId="{AA687F1E-592A-4A16-9630-0E0C2D82BDEC}" type="pres">
      <dgm:prSet presAssocID="{660CF888-26B9-4DCA-B7E0-A150825288D0}" presName="parent1" presStyleLbl="alignNode1" presStyleIdx="3" presStyleCnt="4">
        <dgm:presLayoutVars>
          <dgm:chMax val="1"/>
          <dgm:chPref val="1"/>
          <dgm:bulletEnabled val="1"/>
        </dgm:presLayoutVars>
      </dgm:prSet>
      <dgm:spPr/>
    </dgm:pt>
    <dgm:pt modelId="{36210ACA-E081-40B5-87EC-500863B13ADD}" type="pres">
      <dgm:prSet presAssocID="{660CF888-26B9-4DCA-B7E0-A150825288D0}" presName="Childtext1" presStyleLbl="revTx" presStyleIdx="3" presStyleCnt="4">
        <dgm:presLayoutVars>
          <dgm:bulletEnabled val="1"/>
        </dgm:presLayoutVars>
      </dgm:prSet>
      <dgm:spPr/>
    </dgm:pt>
    <dgm:pt modelId="{EA3C7446-024E-4EEF-BED4-FFB1F2246CF3}" type="pres">
      <dgm:prSet presAssocID="{660CF888-26B9-4DCA-B7E0-A150825288D0}" presName="ConnectLine1" presStyleLbl="sibTrans1D1" presStyleIdx="3" presStyleCnt="4"/>
      <dgm:spPr>
        <a:noFill/>
        <a:ln w="6350" cap="flat" cmpd="sng" algn="ctr">
          <a:solidFill>
            <a:srgbClr val="003300"/>
          </a:solidFill>
          <a:prstDash val="dash"/>
          <a:miter lim="800000"/>
        </a:ln>
        <a:effectLst/>
      </dgm:spPr>
    </dgm:pt>
    <dgm:pt modelId="{FDC60305-8FBB-44FD-9B53-CDBFE9F7FDD0}" type="pres">
      <dgm:prSet presAssocID="{660CF888-26B9-4DCA-B7E0-A150825288D0}" presName="ConnectLineEnd1" presStyleLbl="lnNode1" presStyleIdx="3" presStyleCnt="4" custLinFactNeighborX="10945"/>
      <dgm:spPr>
        <a:solidFill>
          <a:srgbClr val="003300"/>
        </a:solidFill>
        <a:ln>
          <a:noFill/>
        </a:ln>
      </dgm:spPr>
    </dgm:pt>
    <dgm:pt modelId="{24F9A8F5-7105-4D28-A633-EB8EEF371211}" type="pres">
      <dgm:prSet presAssocID="{660CF888-26B9-4DCA-B7E0-A150825288D0}" presName="EmptyPane1" presStyleCnt="0"/>
      <dgm:spPr/>
    </dgm:pt>
  </dgm:ptLst>
  <dgm:cxnLst>
    <dgm:cxn modelId="{0943B00B-58A1-4FF5-9E44-5C479145B02B}" type="presOf" srcId="{87BF7896-20EA-4E8F-B6F4-A34EC5C9CB50}" destId="{9D82041D-873A-4600-A9C7-C0A0ADFB138B}"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BA5CF126-908D-4215-B2E2-AF7012301DA0}" srcId="{660CF888-26B9-4DCA-B7E0-A150825288D0}" destId="{BA1616FF-810F-45C9-9A2F-AC41CB3CC6BC}" srcOrd="0" destOrd="0" parTransId="{9544FBF8-477A-41E1-A1AC-3D721A7822EB}" sibTransId="{6F62B292-7542-4770-A5DA-AD6E93F9642D}"/>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947C7663-DE86-43C7-B3C9-9F5928A23C68}" srcId="{E5B2E815-0D19-41DC-B01B-4D608769620A}" destId="{660CF888-26B9-4DCA-B7E0-A150825288D0}" srcOrd="3" destOrd="0" parTransId="{C1C2508F-5620-49AF-BFC7-5EF96CC474E3}" sibTransId="{197B6A99-6CC2-49FD-8495-CB34839ABB2C}"/>
    <dgm:cxn modelId="{B7BDCA73-65C2-4BF5-93F0-7A3D442F0CF3}" type="presOf" srcId="{BA1616FF-810F-45C9-9A2F-AC41CB3CC6BC}" destId="{36210ACA-E081-40B5-87EC-500863B13ADD}"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CEC8B788-971E-422E-A8E4-A00BBB2E51D9}" type="presOf" srcId="{660CF888-26B9-4DCA-B7E0-A150825288D0}" destId="{AA687F1E-592A-4A16-9630-0E0C2D82BDEC}" srcOrd="0" destOrd="0" presId="urn:microsoft.com/office/officeart/2016/7/layout/RoundedRectangleTimeline"/>
    <dgm:cxn modelId="{958FAF8F-A77F-4AE4-A72A-8E643FA277FD}" type="presOf" srcId="{B54C8F6C-BE1E-4EAB-B7A0-48DE01FFAA36}" destId="{45A02F84-C6CB-43F5-AEE4-3EA66C2BD25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CAF19795-26FD-4CD9-8E3B-7E7899F5E3D0}" type="presOf" srcId="{4259F840-24E7-476F-9F30-482E46395856}" destId="{E088D226-49D7-4C30-90DC-CA1755D98829}" srcOrd="0" destOrd="0" presId="urn:microsoft.com/office/officeart/2016/7/layout/RoundedRectangleTimeline"/>
    <dgm:cxn modelId="{AC2FC1A2-CF44-4033-8AAE-31C98C976AAD}" type="presOf" srcId="{E4033A39-DCC4-4038-9562-AEDDBBB37A99}" destId="{539615E2-3277-4D8E-8484-FF5088C8BF01}" srcOrd="0" destOrd="0" presId="urn:microsoft.com/office/officeart/2016/7/layout/RoundedRectangleTimeline"/>
    <dgm:cxn modelId="{941106B6-136C-474C-97D6-48D5BA0F2412}" type="presOf" srcId="{A4C0B4E4-70AD-4901-9E3F-7EA25DD6DAA1}" destId="{FEBD3C2A-A340-470A-A475-AE614EA07678}" srcOrd="0" destOrd="0" presId="urn:microsoft.com/office/officeart/2016/7/layout/RoundedRectangleTimeline"/>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0CA390ED-20D0-4931-9ED2-39898E967B4E}" type="presOf" srcId="{43CBB0A2-9D75-4264-8A30-3E8974B40658}" destId="{80CDBBF8-C6B4-4166-87C1-DC9120CC7586}" srcOrd="0" destOrd="0" presId="urn:microsoft.com/office/officeart/2016/7/layout/RoundedRectangleTimeline"/>
    <dgm:cxn modelId="{5354664C-1324-42A2-8E0C-8A734126CEDC}" type="presParOf" srcId="{196C9F68-3606-4282-A4C6-4485F1280B5F}" destId="{68D8AC18-502F-4825-B069-75605ADB3A40}" srcOrd="0" destOrd="0" presId="urn:microsoft.com/office/officeart/2016/7/layout/RoundedRectangleTimeline"/>
    <dgm:cxn modelId="{6348195D-50D8-4550-9B41-00B3DA9EB427}" type="presParOf" srcId="{68D8AC18-502F-4825-B069-75605ADB3A40}" destId="{E088D226-49D7-4C30-90DC-CA1755D98829}" srcOrd="0" destOrd="0" presId="urn:microsoft.com/office/officeart/2016/7/layout/RoundedRectangleTimeline"/>
    <dgm:cxn modelId="{C6708436-4913-4A18-9057-022E1E45D775}" type="presParOf" srcId="{68D8AC18-502F-4825-B069-75605ADB3A40}" destId="{45A02F84-C6CB-43F5-AEE4-3EA66C2BD25F}" srcOrd="1" destOrd="0" presId="urn:microsoft.com/office/officeart/2016/7/layout/RoundedRectangleTimeline"/>
    <dgm:cxn modelId="{5B4CF8B4-5862-4F3D-A120-627665A45E68}" type="presParOf" srcId="{68D8AC18-502F-4825-B069-75605ADB3A40}" destId="{6BA46904-CB7C-4538-BD49-D3891EF19552}" srcOrd="2" destOrd="0" presId="urn:microsoft.com/office/officeart/2016/7/layout/RoundedRectangleTimeline"/>
    <dgm:cxn modelId="{FFB4B971-221D-492E-BC0D-36F39758451A}" type="presParOf" srcId="{68D8AC18-502F-4825-B069-75605ADB3A40}" destId="{049FDBD0-77FE-49D1-A275-A272C8C5E426}" srcOrd="3" destOrd="0" presId="urn:microsoft.com/office/officeart/2016/7/layout/RoundedRectangleTimeline"/>
    <dgm:cxn modelId="{7B503000-2C47-4DD5-B24B-D6052C4C3CDE}" type="presParOf" srcId="{68D8AC18-502F-4825-B069-75605ADB3A40}" destId="{CB26EA94-33BB-4F98-9E1E-2237D4831263}" srcOrd="4" destOrd="0" presId="urn:microsoft.com/office/officeart/2016/7/layout/RoundedRectangleTimeline"/>
    <dgm:cxn modelId="{DE78CEF1-BE43-4E5A-9C91-92F8289167D0}" type="presParOf" srcId="{196C9F68-3606-4282-A4C6-4485F1280B5F}" destId="{606F1DBF-510E-4065-ACCB-3EBDA85CFB92}" srcOrd="1" destOrd="0" presId="urn:microsoft.com/office/officeart/2016/7/layout/RoundedRectangleTimeline"/>
    <dgm:cxn modelId="{74F95C78-3813-45AA-932B-C94A3B7513CB}" type="presParOf" srcId="{196C9F68-3606-4282-A4C6-4485F1280B5F}" destId="{07989479-D1A2-4D15-AA3A-B0CFFB9F91D9}" srcOrd="2" destOrd="0" presId="urn:microsoft.com/office/officeart/2016/7/layout/RoundedRectangleTimeline"/>
    <dgm:cxn modelId="{78714377-12E6-4F42-93F8-20E6C58A5CEA}" type="presParOf" srcId="{07989479-D1A2-4D15-AA3A-B0CFFB9F91D9}" destId="{539615E2-3277-4D8E-8484-FF5088C8BF01}" srcOrd="0" destOrd="0" presId="urn:microsoft.com/office/officeart/2016/7/layout/RoundedRectangleTimeline"/>
    <dgm:cxn modelId="{B18F6382-7271-4A16-839E-8201B423722C}" type="presParOf" srcId="{07989479-D1A2-4D15-AA3A-B0CFFB9F91D9}" destId="{FEBD3C2A-A340-470A-A475-AE614EA07678}" srcOrd="1" destOrd="0" presId="urn:microsoft.com/office/officeart/2016/7/layout/RoundedRectangleTimeline"/>
    <dgm:cxn modelId="{1FCB7BE4-0603-4EFE-8008-2BFEFE000DC7}" type="presParOf" srcId="{07989479-D1A2-4D15-AA3A-B0CFFB9F91D9}" destId="{080474C8-0FEA-4FD1-97F1-0978CFB4A37F}" srcOrd="2" destOrd="0" presId="urn:microsoft.com/office/officeart/2016/7/layout/RoundedRectangleTimeline"/>
    <dgm:cxn modelId="{FFACD6D5-3CE9-42AD-947E-A78AEF95B8FB}" type="presParOf" srcId="{07989479-D1A2-4D15-AA3A-B0CFFB9F91D9}" destId="{4797FB61-2602-4A58-81E6-6F133DB1E419}" srcOrd="3" destOrd="0" presId="urn:microsoft.com/office/officeart/2016/7/layout/RoundedRectangleTimeline"/>
    <dgm:cxn modelId="{BC46BA3B-AC60-4702-8307-9F913CF4B658}" type="presParOf" srcId="{07989479-D1A2-4D15-AA3A-B0CFFB9F91D9}" destId="{3ADF0AE3-D759-4F4F-8135-572855211847}" srcOrd="4" destOrd="0" presId="urn:microsoft.com/office/officeart/2016/7/layout/RoundedRectangleTimeline"/>
    <dgm:cxn modelId="{C4C49063-100B-4191-B846-2AFDB1730073}" type="presParOf" srcId="{196C9F68-3606-4282-A4C6-4485F1280B5F}" destId="{B0CD7A53-7149-45F2-83E8-36717D7878A1}" srcOrd="3" destOrd="0" presId="urn:microsoft.com/office/officeart/2016/7/layout/RoundedRectangleTimeline"/>
    <dgm:cxn modelId="{46F7084B-A873-4467-94F4-3AD8C57AA15B}" type="presParOf" srcId="{196C9F68-3606-4282-A4C6-4485F1280B5F}" destId="{FB379A6E-C0F9-420B-90FC-2785E757E6AE}" srcOrd="4" destOrd="0" presId="urn:microsoft.com/office/officeart/2016/7/layout/RoundedRectangleTimeline"/>
    <dgm:cxn modelId="{57342C4D-7AF4-4D0C-AB41-7215FDB8FE71}" type="presParOf" srcId="{FB379A6E-C0F9-420B-90FC-2785E757E6AE}" destId="{9D82041D-873A-4600-A9C7-C0A0ADFB138B}" srcOrd="0" destOrd="0" presId="urn:microsoft.com/office/officeart/2016/7/layout/RoundedRectangleTimeline"/>
    <dgm:cxn modelId="{30E8D157-1732-4DB0-8B12-69814E347461}" type="presParOf" srcId="{FB379A6E-C0F9-420B-90FC-2785E757E6AE}" destId="{80CDBBF8-C6B4-4166-87C1-DC9120CC7586}" srcOrd="1" destOrd="0" presId="urn:microsoft.com/office/officeart/2016/7/layout/RoundedRectangleTimeline"/>
    <dgm:cxn modelId="{7E25EDCE-0445-4BA4-987C-8BE2C213576D}" type="presParOf" srcId="{FB379A6E-C0F9-420B-90FC-2785E757E6AE}" destId="{89759DE5-9F8A-470E-A6D8-F13BB4DEE93D}" srcOrd="2" destOrd="0" presId="urn:microsoft.com/office/officeart/2016/7/layout/RoundedRectangleTimeline"/>
    <dgm:cxn modelId="{94CDA7E7-E9EA-4F04-A2A9-1FEA663F463A}" type="presParOf" srcId="{FB379A6E-C0F9-420B-90FC-2785E757E6AE}" destId="{07CCF286-8B46-4A20-ACAC-84BA2D6EFBBC}" srcOrd="3" destOrd="0" presId="urn:microsoft.com/office/officeart/2016/7/layout/RoundedRectangleTimeline"/>
    <dgm:cxn modelId="{2EF8748D-BCF1-428A-92FE-83430C7C7B7A}" type="presParOf" srcId="{FB379A6E-C0F9-420B-90FC-2785E757E6AE}" destId="{4624FC32-5405-42B1-B5CC-DF0659852A58}" srcOrd="4" destOrd="0" presId="urn:microsoft.com/office/officeart/2016/7/layout/RoundedRectangleTimeline"/>
    <dgm:cxn modelId="{EBC6C4B1-C34F-422A-A8DD-FC2F19BCEB5C}" type="presParOf" srcId="{196C9F68-3606-4282-A4C6-4485F1280B5F}" destId="{59F6C2B0-B773-4ADB-86AA-E3CF7680518A}" srcOrd="5" destOrd="0" presId="urn:microsoft.com/office/officeart/2016/7/layout/RoundedRectangleTimeline"/>
    <dgm:cxn modelId="{B44021F9-64F2-42AF-8887-CE643D474544}" type="presParOf" srcId="{196C9F68-3606-4282-A4C6-4485F1280B5F}" destId="{B0E1F84C-D563-44BC-8BD7-46D8F837902A}" srcOrd="6" destOrd="0" presId="urn:microsoft.com/office/officeart/2016/7/layout/RoundedRectangleTimeline"/>
    <dgm:cxn modelId="{FCA62D8C-0836-470B-887D-2F5190C1E251}" type="presParOf" srcId="{B0E1F84C-D563-44BC-8BD7-46D8F837902A}" destId="{AA687F1E-592A-4A16-9630-0E0C2D82BDEC}" srcOrd="0" destOrd="0" presId="urn:microsoft.com/office/officeart/2016/7/layout/RoundedRectangleTimeline"/>
    <dgm:cxn modelId="{4C911D76-BB97-4623-868F-355DF8DF2AAB}" type="presParOf" srcId="{B0E1F84C-D563-44BC-8BD7-46D8F837902A}" destId="{36210ACA-E081-40B5-87EC-500863B13ADD}" srcOrd="1" destOrd="0" presId="urn:microsoft.com/office/officeart/2016/7/layout/RoundedRectangleTimeline"/>
    <dgm:cxn modelId="{C8C41DEA-3865-4846-8FD4-E6DFCC957E91}" type="presParOf" srcId="{B0E1F84C-D563-44BC-8BD7-46D8F837902A}" destId="{EA3C7446-024E-4EEF-BED4-FFB1F2246CF3}" srcOrd="2" destOrd="0" presId="urn:microsoft.com/office/officeart/2016/7/layout/RoundedRectangleTimeline"/>
    <dgm:cxn modelId="{22828323-B902-4F1B-89BB-C3A7000232ED}" type="presParOf" srcId="{B0E1F84C-D563-44BC-8BD7-46D8F837902A}" destId="{FDC60305-8FBB-44FD-9B53-CDBFE9F7FDD0}" srcOrd="3" destOrd="0" presId="urn:microsoft.com/office/officeart/2016/7/layout/RoundedRectangleTimeline"/>
    <dgm:cxn modelId="{1F4954B3-28D9-4959-A137-A17D9A25E472}" type="presParOf" srcId="{B0E1F84C-D563-44BC-8BD7-46D8F837902A}" destId="{24F9A8F5-7105-4D28-A633-EB8EEF371211}"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331019" y="1248365"/>
          <a:ext cx="435133" cy="1854606"/>
        </a:xfrm>
        <a:prstGeom prst="round2SameRect">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sr-Latn-RS" sz="1200" kern="1200" dirty="0"/>
            <a:t>Doker</a:t>
          </a:r>
          <a:endParaRPr lang="en-US" sz="1200" kern="1200" dirty="0"/>
        </a:p>
      </dsp:txBody>
      <dsp:txXfrm rot="5400000">
        <a:off x="642524" y="1979343"/>
        <a:ext cx="1833365" cy="392651"/>
      </dsp:txXfrm>
    </dsp:sp>
    <dsp:sp modelId="{45A02F84-C6CB-43F5-AEE4-3EA66C2BD25F}">
      <dsp:nvSpPr>
        <dsp:cNvPr id="0" name=""/>
        <dsp:cNvSpPr/>
      </dsp:nvSpPr>
      <dsp:spPr>
        <a:xfrm>
          <a:off x="50713" y="0"/>
          <a:ext cx="3091011"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1440" numCol="1" spcCol="1270" anchor="b" anchorCtr="1">
          <a:noAutofit/>
        </a:bodyPr>
        <a:lstStyle/>
        <a:p>
          <a:pPr marL="0" lvl="0" indent="0" algn="ctr" defTabSz="533400">
            <a:lnSpc>
              <a:spcPct val="90000"/>
            </a:lnSpc>
            <a:spcBef>
              <a:spcPct val="0"/>
            </a:spcBef>
            <a:spcAft>
              <a:spcPct val="35000"/>
            </a:spcAft>
            <a:buNone/>
          </a:pPr>
          <a:r>
            <a:rPr lang="sr-Latn-RS" sz="1200" kern="1200" dirty="0"/>
            <a:t>Koristi se za kontejnerizovanje aplikacije tako da se svaki servis izvršava kao poseban kontejner. Posotoji jedna ulazna tačka aplikacije.</a:t>
          </a:r>
          <a:endParaRPr lang="en-US" sz="1200" kern="1200" dirty="0"/>
        </a:p>
      </dsp:txBody>
      <dsp:txXfrm>
        <a:off x="50713" y="0"/>
        <a:ext cx="3091011" cy="1522968"/>
      </dsp:txXfrm>
    </dsp:sp>
    <dsp:sp modelId="{6BA46904-CB7C-4538-BD49-D3891EF19552}">
      <dsp:nvSpPr>
        <dsp:cNvPr id="0" name=""/>
        <dsp:cNvSpPr/>
      </dsp:nvSpPr>
      <dsp:spPr>
        <a:xfrm>
          <a:off x="1548586" y="1609995"/>
          <a:ext cx="0" cy="348107"/>
        </a:xfrm>
        <a:prstGeom prst="line">
          <a:avLst/>
        </a:prstGeom>
        <a:noFill/>
        <a:ln w="6350" cap="flat" cmpd="sng" algn="ctr">
          <a:solidFill>
            <a:schemeClr val="accent1"/>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505073" y="1522968"/>
          <a:ext cx="87026" cy="87026"/>
        </a:xfrm>
        <a:prstGeom prst="ellips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475889" y="1958102"/>
          <a:ext cx="1854606" cy="435133"/>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sr-Latn-RS" sz="1200" kern="1200" dirty="0"/>
            <a:t>OSM i Geofabrik server</a:t>
          </a:r>
          <a:endParaRPr lang="en-US" sz="1200" kern="1200" dirty="0"/>
        </a:p>
      </dsp:txBody>
      <dsp:txXfrm>
        <a:off x="2475889" y="1958102"/>
        <a:ext cx="1854606" cy="435133"/>
      </dsp:txXfrm>
    </dsp:sp>
    <dsp:sp modelId="{FEBD3C2A-A340-470A-A475-AE614EA07678}">
      <dsp:nvSpPr>
        <dsp:cNvPr id="0" name=""/>
        <dsp:cNvSpPr/>
      </dsp:nvSpPr>
      <dsp:spPr>
        <a:xfrm>
          <a:off x="1857687" y="2828369"/>
          <a:ext cx="3091011"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1440" rIns="0" bIns="0" numCol="1" spcCol="1270" anchor="t" anchorCtr="1">
          <a:noAutofit/>
        </a:bodyPr>
        <a:lstStyle/>
        <a:p>
          <a:pPr marL="0" lvl="0" indent="0" algn="ctr" defTabSz="533400">
            <a:lnSpc>
              <a:spcPct val="90000"/>
            </a:lnSpc>
            <a:spcBef>
              <a:spcPct val="0"/>
            </a:spcBef>
            <a:spcAft>
              <a:spcPct val="35000"/>
            </a:spcAft>
            <a:buNone/>
          </a:pPr>
          <a:r>
            <a:rPr lang="sr-Latn-RS" sz="1200" kern="1200" dirty="0"/>
            <a:t>OSM (OpenStreetMap) u kombinaciji sa Geofabrik serverom korist</a:t>
          </a:r>
          <a:r>
            <a:rPr lang="en-US" sz="1200" kern="1200" dirty="0" err="1"/>
            <a:t>i</a:t>
          </a:r>
          <a:r>
            <a:rPr lang="sr-Latn-RS" sz="1200" kern="1200" dirty="0"/>
            <a:t> se za pribavljanje prostornih podataka sa velikim brojem dostupnih atributa za te podatke za određeno područje na svetu. Za ovaj projekat izabran je deo Severne Amerike, preciznije podaci koji odgovaraju oblasti grada New York.</a:t>
          </a:r>
          <a:endParaRPr lang="en-US" sz="1200" kern="1200" dirty="0"/>
        </a:p>
      </dsp:txBody>
      <dsp:txXfrm>
        <a:off x="1857687" y="2828369"/>
        <a:ext cx="3091011" cy="1522968"/>
      </dsp:txXfrm>
    </dsp:sp>
    <dsp:sp modelId="{080474C8-0FEA-4FD1-97F1-0978CFB4A37F}">
      <dsp:nvSpPr>
        <dsp:cNvPr id="0" name=""/>
        <dsp:cNvSpPr/>
      </dsp:nvSpPr>
      <dsp:spPr>
        <a:xfrm>
          <a:off x="3403193" y="2393235"/>
          <a:ext cx="0" cy="348107"/>
        </a:xfrm>
        <a:prstGeom prst="line">
          <a:avLst/>
        </a:prstGeom>
        <a:noFill/>
        <a:ln w="6350" cap="flat" cmpd="sng" algn="ctr">
          <a:solidFill>
            <a:schemeClr val="accent4"/>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359679" y="2741342"/>
          <a:ext cx="87026" cy="87026"/>
        </a:xfrm>
        <a:prstGeom prst="ellipse">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330496" y="1958102"/>
          <a:ext cx="1854606" cy="435133"/>
        </a:xfrm>
        <a:prstGeom prst="rect">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sr-Latn-RS" sz="1200" kern="1200" dirty="0"/>
            <a:t>PostgreSQL</a:t>
          </a:r>
          <a:endParaRPr lang="en-US" sz="1200" kern="1200" dirty="0"/>
        </a:p>
      </dsp:txBody>
      <dsp:txXfrm>
        <a:off x="4330496" y="1958102"/>
        <a:ext cx="1854606" cy="435133"/>
      </dsp:txXfrm>
    </dsp:sp>
    <dsp:sp modelId="{80CDBBF8-C6B4-4166-87C1-DC9120CC7586}">
      <dsp:nvSpPr>
        <dsp:cNvPr id="0" name=""/>
        <dsp:cNvSpPr/>
      </dsp:nvSpPr>
      <dsp:spPr>
        <a:xfrm>
          <a:off x="3712294" y="80412"/>
          <a:ext cx="3091011"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1440" numCol="1" spcCol="1270" anchor="b" anchorCtr="1">
          <a:noAutofit/>
        </a:bodyPr>
        <a:lstStyle/>
        <a:p>
          <a:pPr marL="0" lvl="0" indent="0" algn="ctr" defTabSz="533400">
            <a:lnSpc>
              <a:spcPct val="90000"/>
            </a:lnSpc>
            <a:spcBef>
              <a:spcPct val="0"/>
            </a:spcBef>
            <a:spcAft>
              <a:spcPct val="35000"/>
            </a:spcAft>
            <a:buNone/>
          </a:pPr>
          <a:r>
            <a:rPr lang="sr-Latn-RS" sz="1200" kern="1200" dirty="0"/>
            <a:t>Preciznije koristi se </a:t>
          </a:r>
          <a:r>
            <a:rPr lang="sr-Latn-RS" sz="1200" b="1" kern="1200" dirty="0">
              <a:solidFill>
                <a:schemeClr val="accent5"/>
              </a:solidFill>
            </a:rPr>
            <a:t>PostGIS</a:t>
          </a:r>
          <a:r>
            <a:rPr lang="sr-Latn-RS" sz="1200" kern="1200" dirty="0"/>
            <a:t> (eksten</a:t>
          </a:r>
          <a:r>
            <a:rPr lang="en-US" sz="1200" kern="1200" dirty="0"/>
            <a:t>z</a:t>
          </a:r>
          <a:r>
            <a:rPr lang="sr-Latn-RS" sz="1200" kern="1200" dirty="0"/>
            <a:t>ija PostgreSQL baze podataka) u svrhu pribavljanja prostornih podataka za aplikaciju. Podaci se odnose na objekte u New York-u koji predstavljaju parking garaže ili bilo koji vid označenih objekata</a:t>
          </a:r>
          <a:r>
            <a:rPr lang="en-US" sz="1200" kern="1200" dirty="0"/>
            <a:t> kao </a:t>
          </a:r>
          <a:r>
            <a:rPr lang="en-US" sz="1200" i="1" kern="1200" dirty="0"/>
            <a:t>parking</a:t>
          </a:r>
          <a:r>
            <a:rPr lang="sr-Latn-RS" sz="1200" kern="1200" dirty="0"/>
            <a:t> koji broje veći broj parking mesta.</a:t>
          </a:r>
          <a:endParaRPr lang="en-US" sz="1200" kern="1200" dirty="0"/>
        </a:p>
      </dsp:txBody>
      <dsp:txXfrm>
        <a:off x="3712294" y="80412"/>
        <a:ext cx="3091011" cy="1522968"/>
      </dsp:txXfrm>
    </dsp:sp>
    <dsp:sp modelId="{89759DE5-9F8A-470E-A6D8-F13BB4DEE93D}">
      <dsp:nvSpPr>
        <dsp:cNvPr id="0" name=""/>
        <dsp:cNvSpPr/>
      </dsp:nvSpPr>
      <dsp:spPr>
        <a:xfrm>
          <a:off x="5257799" y="1609995"/>
          <a:ext cx="0" cy="348107"/>
        </a:xfrm>
        <a:prstGeom prst="line">
          <a:avLst/>
        </a:prstGeom>
        <a:noFill/>
        <a:ln w="6350" cap="flat" cmpd="sng" algn="ctr">
          <a:solidFill>
            <a:schemeClr val="accent5"/>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5214286" y="1522968"/>
          <a:ext cx="87026" cy="87026"/>
        </a:xfrm>
        <a:prstGeom prst="ellipse">
          <a:avLst/>
        </a:prstGeom>
        <a:solidFill>
          <a:schemeClr val="accent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687F1E-592A-4A16-9630-0E0C2D82BDEC}">
      <dsp:nvSpPr>
        <dsp:cNvPr id="0" name=""/>
        <dsp:cNvSpPr/>
      </dsp:nvSpPr>
      <dsp:spPr>
        <a:xfrm>
          <a:off x="6185103" y="1958102"/>
          <a:ext cx="1854606" cy="435133"/>
        </a:xfrm>
        <a:prstGeom prst="rect">
          <a:avLst/>
        </a:prstGeom>
        <a:solidFill>
          <a:schemeClr val="accent6"/>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sr-Latn-RS" sz="1200" kern="1200" dirty="0"/>
            <a:t>pgAdmin4</a:t>
          </a:r>
          <a:endParaRPr lang="en-US" sz="1200" kern="1200" dirty="0"/>
        </a:p>
      </dsp:txBody>
      <dsp:txXfrm>
        <a:off x="6185103" y="1958102"/>
        <a:ext cx="1854606" cy="435133"/>
      </dsp:txXfrm>
    </dsp:sp>
    <dsp:sp modelId="{36210ACA-E081-40B5-87EC-500863B13ADD}">
      <dsp:nvSpPr>
        <dsp:cNvPr id="0" name=""/>
        <dsp:cNvSpPr/>
      </dsp:nvSpPr>
      <dsp:spPr>
        <a:xfrm>
          <a:off x="5566901" y="2828369"/>
          <a:ext cx="3091011"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1440" rIns="0" bIns="0" numCol="1" spcCol="1270" anchor="t" anchorCtr="1">
          <a:noAutofit/>
        </a:bodyPr>
        <a:lstStyle/>
        <a:p>
          <a:pPr marL="0" lvl="0" indent="0" algn="ctr" defTabSz="533400">
            <a:lnSpc>
              <a:spcPct val="90000"/>
            </a:lnSpc>
            <a:spcBef>
              <a:spcPct val="0"/>
            </a:spcBef>
            <a:spcAft>
              <a:spcPct val="35000"/>
            </a:spcAft>
            <a:buNone/>
          </a:pPr>
          <a:r>
            <a:rPr lang="sr-Latn-RS" sz="1200" b="0" i="0" u="none" kern="1200" dirty="0"/>
            <a:t>Alat koji se koristi za manipulaciju kreiranom bazom podataka u okviru PostgreSQL-a. Lako i jednostavno izvršavanje SQL upita. Ovde se vrši filtriranje podataka tako da se u okviru čitave oblasti New York-a izdvajaju one koje su obuhvaćene korišćenim skupom podataka (dataset sa Kaggle-a).</a:t>
          </a:r>
          <a:endParaRPr lang="en-US" sz="1200" kern="1200" dirty="0"/>
        </a:p>
      </dsp:txBody>
      <dsp:txXfrm>
        <a:off x="5566901" y="2828369"/>
        <a:ext cx="3091011" cy="1522968"/>
      </dsp:txXfrm>
    </dsp:sp>
    <dsp:sp modelId="{EA3C7446-024E-4EEF-BED4-FFB1F2246CF3}">
      <dsp:nvSpPr>
        <dsp:cNvPr id="0" name=""/>
        <dsp:cNvSpPr/>
      </dsp:nvSpPr>
      <dsp:spPr>
        <a:xfrm>
          <a:off x="7112406" y="2393235"/>
          <a:ext cx="0" cy="348107"/>
        </a:xfrm>
        <a:prstGeom prst="line">
          <a:avLst/>
        </a:prstGeom>
        <a:noFill/>
        <a:ln w="6350" cap="flat" cmpd="sng" algn="ctr">
          <a:solidFill>
            <a:schemeClr val="accent6"/>
          </a:solidFill>
          <a:prstDash val="dash"/>
          <a:miter lim="800000"/>
        </a:ln>
        <a:effectLst/>
      </dsp:spPr>
      <dsp:style>
        <a:lnRef idx="1">
          <a:scrgbClr r="0" g="0" b="0"/>
        </a:lnRef>
        <a:fillRef idx="0">
          <a:scrgbClr r="0" g="0" b="0"/>
        </a:fillRef>
        <a:effectRef idx="0">
          <a:scrgbClr r="0" g="0" b="0"/>
        </a:effectRef>
        <a:fontRef idx="minor"/>
      </dsp:style>
    </dsp:sp>
    <dsp:sp modelId="{FDC60305-8FBB-44FD-9B53-CDBFE9F7FDD0}">
      <dsp:nvSpPr>
        <dsp:cNvPr id="0" name=""/>
        <dsp:cNvSpPr/>
      </dsp:nvSpPr>
      <dsp:spPr>
        <a:xfrm>
          <a:off x="7068893" y="2741342"/>
          <a:ext cx="87026" cy="87026"/>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54E50C8-30CD-4A49-B6D7-34D9AB2A3043}">
      <dsp:nvSpPr>
        <dsp:cNvPr id="0" name=""/>
        <dsp:cNvSpPr/>
      </dsp:nvSpPr>
      <dsp:spPr>
        <a:xfrm rot="5400000">
          <a:off x="8749446" y="1248365"/>
          <a:ext cx="435133" cy="1854606"/>
        </a:xfrm>
        <a:prstGeom prst="round2SameRect">
          <a:avLst/>
        </a:prstGeom>
        <a:solidFill>
          <a:schemeClr val="accent6">
            <a:lumMod val="75000"/>
          </a:schemeClr>
        </a:solidFill>
        <a:ln w="12700" cap="flat" cmpd="sng" algn="ctr">
          <a:solidFill>
            <a:schemeClr val="accent6">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sr-Latn-RS" sz="1200" kern="1200" dirty="0"/>
            <a:t>QGIS</a:t>
          </a:r>
          <a:endParaRPr lang="en-US" sz="1200" kern="1200" dirty="0"/>
        </a:p>
      </dsp:txBody>
      <dsp:txXfrm rot="-5400000">
        <a:off x="8039710" y="1979343"/>
        <a:ext cx="1833365" cy="392651"/>
      </dsp:txXfrm>
    </dsp:sp>
    <dsp:sp modelId="{9679B796-2B40-4D87-8578-52BF0C29AEB4}">
      <dsp:nvSpPr>
        <dsp:cNvPr id="0" name=""/>
        <dsp:cNvSpPr/>
      </dsp:nvSpPr>
      <dsp:spPr>
        <a:xfrm>
          <a:off x="7354494" y="0"/>
          <a:ext cx="3091011"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1440" numCol="1" spcCol="1270" anchor="b" anchorCtr="1">
          <a:noAutofit/>
        </a:bodyPr>
        <a:lstStyle/>
        <a:p>
          <a:pPr marL="0" lvl="0" indent="0" algn="ctr" defTabSz="533400">
            <a:lnSpc>
              <a:spcPct val="90000"/>
            </a:lnSpc>
            <a:spcBef>
              <a:spcPct val="0"/>
            </a:spcBef>
            <a:spcAft>
              <a:spcPct val="35000"/>
            </a:spcAft>
            <a:buNone/>
          </a:pPr>
          <a:r>
            <a:rPr lang="sr-Latn-RS" sz="1200" kern="1200" dirty="0"/>
            <a:t>Vizuleizacija filtriranih podataka. Omogućava kreiranje pogleda u odgovarajućem koordinatnom sistemu tako da se lakše manipuliše podacima kasnije u samoj aplikaciji.</a:t>
          </a:r>
          <a:endParaRPr lang="en-US" sz="1200" kern="1200" dirty="0"/>
        </a:p>
      </dsp:txBody>
      <dsp:txXfrm>
        <a:off x="7354494" y="0"/>
        <a:ext cx="3091011" cy="1522968"/>
      </dsp:txXfrm>
    </dsp:sp>
    <dsp:sp modelId="{894318B2-70C4-403D-BE3D-359CAB62002A}">
      <dsp:nvSpPr>
        <dsp:cNvPr id="0" name=""/>
        <dsp:cNvSpPr/>
      </dsp:nvSpPr>
      <dsp:spPr>
        <a:xfrm>
          <a:off x="8967013" y="1609995"/>
          <a:ext cx="0" cy="348107"/>
        </a:xfrm>
        <a:prstGeom prst="line">
          <a:avLst/>
        </a:prstGeom>
        <a:noFill/>
        <a:ln w="6350" cap="flat" cmpd="sng" algn="ctr">
          <a:solidFill>
            <a:schemeClr val="accent6">
              <a:lumMod val="75000"/>
            </a:schemeClr>
          </a:solidFill>
          <a:prstDash val="dash"/>
          <a:miter lim="800000"/>
        </a:ln>
        <a:effectLst/>
      </dsp:spPr>
      <dsp:style>
        <a:lnRef idx="1">
          <a:scrgbClr r="0" g="0" b="0"/>
        </a:lnRef>
        <a:fillRef idx="0">
          <a:scrgbClr r="0" g="0" b="0"/>
        </a:fillRef>
        <a:effectRef idx="0">
          <a:scrgbClr r="0" g="0" b="0"/>
        </a:effectRef>
        <a:fontRef idx="minor"/>
      </dsp:style>
    </dsp:sp>
    <dsp:sp modelId="{C2518668-97A8-402E-BC0D-09AE8E2ABBE2}">
      <dsp:nvSpPr>
        <dsp:cNvPr id="0" name=""/>
        <dsp:cNvSpPr/>
      </dsp:nvSpPr>
      <dsp:spPr>
        <a:xfrm>
          <a:off x="8923500" y="1522968"/>
          <a:ext cx="87026" cy="87026"/>
        </a:xfrm>
        <a:prstGeom prst="ellipse">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662199" y="1049657"/>
          <a:ext cx="435133" cy="2252022"/>
        </a:xfrm>
        <a:prstGeom prst="round2SameRect">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sr-Latn-RS" sz="1300" kern="1200" dirty="0"/>
            <a:t>Docker</a:t>
          </a:r>
          <a:endParaRPr lang="en-US" sz="1300" kern="1200" dirty="0"/>
        </a:p>
      </dsp:txBody>
      <dsp:txXfrm rot="5400000">
        <a:off x="774996" y="1979343"/>
        <a:ext cx="2230781" cy="392651"/>
      </dsp:txXfrm>
    </dsp:sp>
    <dsp:sp modelId="{45A02F84-C6CB-43F5-AEE4-3EA66C2BD25F}">
      <dsp:nvSpPr>
        <dsp:cNvPr id="0" name=""/>
        <dsp:cNvSpPr/>
      </dsp:nvSpPr>
      <dsp:spPr>
        <a:xfrm>
          <a:off x="60920" y="0"/>
          <a:ext cx="3753370"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sr-Latn-RS" sz="1100" kern="1200" dirty="0"/>
            <a:t>Obezbeđuje pokretanje mosquitto broker-a i prevođenje same python aplikacije u kontejner.</a:t>
          </a:r>
          <a:endParaRPr lang="en-US" sz="1100" kern="1200" dirty="0"/>
        </a:p>
      </dsp:txBody>
      <dsp:txXfrm>
        <a:off x="60920" y="0"/>
        <a:ext cx="3753370" cy="1522968"/>
      </dsp:txXfrm>
    </dsp:sp>
    <dsp:sp modelId="{6BA46904-CB7C-4538-BD49-D3891EF19552}">
      <dsp:nvSpPr>
        <dsp:cNvPr id="0" name=""/>
        <dsp:cNvSpPr/>
      </dsp:nvSpPr>
      <dsp:spPr>
        <a:xfrm>
          <a:off x="1879766" y="1609995"/>
          <a:ext cx="0" cy="348107"/>
        </a:xfrm>
        <a:prstGeom prst="line">
          <a:avLst/>
        </a:prstGeom>
        <a:noFill/>
        <a:ln w="6350" cap="flat" cmpd="sng" algn="ctr">
          <a:solidFill>
            <a:schemeClr val="accent2"/>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836252" y="1522968"/>
          <a:ext cx="87026" cy="87026"/>
        </a:xfrm>
        <a:prstGeom prst="ellips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3005777" y="1958102"/>
          <a:ext cx="2252022" cy="435133"/>
        </a:xfrm>
        <a:prstGeom prst="rect">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sr-Latn-RS" sz="1300" kern="1200" dirty="0"/>
            <a:t>Mosquitto</a:t>
          </a:r>
          <a:endParaRPr lang="en-US" sz="1300" kern="1200" dirty="0"/>
        </a:p>
      </dsp:txBody>
      <dsp:txXfrm>
        <a:off x="3005777" y="1958102"/>
        <a:ext cx="2252022" cy="435133"/>
      </dsp:txXfrm>
    </dsp:sp>
    <dsp:sp modelId="{FEBD3C2A-A340-470A-A475-AE614EA07678}">
      <dsp:nvSpPr>
        <dsp:cNvPr id="0" name=""/>
        <dsp:cNvSpPr/>
      </dsp:nvSpPr>
      <dsp:spPr>
        <a:xfrm>
          <a:off x="2255103" y="2828369"/>
          <a:ext cx="3753370"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sr-Latn-RS" sz="1100" kern="1200" dirty="0"/>
            <a:t>Message broker kojim se obezbeđuje komunikacija u okviru aplikacije. Za svaku zonu grada koja postoji u okviru filtriranih podataka kreira se </a:t>
          </a:r>
          <a:r>
            <a:rPr lang="sr-Latn-RS" sz="1100" b="1" kern="1200" dirty="0">
              <a:solidFill>
                <a:schemeClr val="accent3"/>
              </a:solidFill>
            </a:rPr>
            <a:t>topic</a:t>
          </a:r>
          <a:r>
            <a:rPr lang="sr-Latn-RS" sz="1100" kern="1200" dirty="0"/>
            <a:t>. Kada se korisnik nalazi u određenom delu grada (simulira se mobilnost korisnika  kroz gps koordinate iz dataset-a) pretplaćuje se na odgovarajući topic. Kada korisnik zauzme određeno parking mesto poruka o tome se šalje svim korisnicima koji su pretplaćeni na isti topic kao i taj korisnik. Korisnik nakon isteka parkinga biva unsubscribe-ovan sa datog topic-a.  </a:t>
          </a:r>
          <a:endParaRPr lang="en-US" sz="1100" kern="1200" dirty="0"/>
        </a:p>
      </dsp:txBody>
      <dsp:txXfrm>
        <a:off x="2255103" y="2828369"/>
        <a:ext cx="3753370" cy="1522968"/>
      </dsp:txXfrm>
    </dsp:sp>
    <dsp:sp modelId="{080474C8-0FEA-4FD1-97F1-0978CFB4A37F}">
      <dsp:nvSpPr>
        <dsp:cNvPr id="0" name=""/>
        <dsp:cNvSpPr/>
      </dsp:nvSpPr>
      <dsp:spPr>
        <a:xfrm>
          <a:off x="4131788" y="2393235"/>
          <a:ext cx="0" cy="348107"/>
        </a:xfrm>
        <a:prstGeom prst="line">
          <a:avLst/>
        </a:prstGeom>
        <a:noFill/>
        <a:ln w="6350" cap="flat" cmpd="sng" algn="ctr">
          <a:solidFill>
            <a:schemeClr val="accent3"/>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4088275" y="2741342"/>
          <a:ext cx="87026" cy="87026"/>
        </a:xfrm>
        <a:prstGeom prst="ellipse">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5257800" y="1958102"/>
          <a:ext cx="2252022" cy="435133"/>
        </a:xfrm>
        <a:prstGeom prst="rect">
          <a:avLst/>
        </a:prstGeom>
        <a:solidFill>
          <a:srgbClr val="800000"/>
        </a:solidFill>
        <a:ln w="12700" cap="flat" cmpd="sng" algn="ctr">
          <a:solidFill>
            <a:srgbClr val="80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sr-Latn-RS" sz="1300" kern="1200" dirty="0"/>
            <a:t>Python</a:t>
          </a:r>
          <a:endParaRPr lang="en-US" sz="1300" kern="1200" dirty="0"/>
        </a:p>
      </dsp:txBody>
      <dsp:txXfrm>
        <a:off x="5257800" y="1958102"/>
        <a:ext cx="2252022" cy="435133"/>
      </dsp:txXfrm>
    </dsp:sp>
    <dsp:sp modelId="{80CDBBF8-C6B4-4166-87C1-DC9120CC7586}">
      <dsp:nvSpPr>
        <dsp:cNvPr id="0" name=""/>
        <dsp:cNvSpPr/>
      </dsp:nvSpPr>
      <dsp:spPr>
        <a:xfrm>
          <a:off x="4507125" y="80412"/>
          <a:ext cx="3753370"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sr-Latn-RS" sz="1100" kern="1200" dirty="0"/>
            <a:t>Kod logike cele aplikacije napisan je u programskom jeziku Python. Rezultat izvršenja može se pratiti u terminalu nakon pokretanja aplikacije.</a:t>
          </a:r>
        </a:p>
      </dsp:txBody>
      <dsp:txXfrm>
        <a:off x="4507125" y="80412"/>
        <a:ext cx="3753370" cy="1522968"/>
      </dsp:txXfrm>
    </dsp:sp>
    <dsp:sp modelId="{89759DE5-9F8A-470E-A6D8-F13BB4DEE93D}">
      <dsp:nvSpPr>
        <dsp:cNvPr id="0" name=""/>
        <dsp:cNvSpPr/>
      </dsp:nvSpPr>
      <dsp:spPr>
        <a:xfrm>
          <a:off x="6383811" y="1609995"/>
          <a:ext cx="0" cy="348107"/>
        </a:xfrm>
        <a:prstGeom prst="line">
          <a:avLst/>
        </a:prstGeom>
        <a:noFill/>
        <a:ln w="6350" cap="flat" cmpd="sng" algn="ctr">
          <a:solidFill>
            <a:srgbClr val="800000"/>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6340297" y="1522968"/>
          <a:ext cx="87026" cy="87026"/>
        </a:xfrm>
        <a:prstGeom prst="ellipse">
          <a:avLst/>
        </a:prstGeom>
        <a:solidFill>
          <a:srgbClr val="8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687F1E-592A-4A16-9630-0E0C2D82BDEC}">
      <dsp:nvSpPr>
        <dsp:cNvPr id="0" name=""/>
        <dsp:cNvSpPr/>
      </dsp:nvSpPr>
      <dsp:spPr>
        <a:xfrm rot="5400000">
          <a:off x="8418266" y="1049657"/>
          <a:ext cx="435133" cy="2252022"/>
        </a:xfrm>
        <a:prstGeom prst="round2SameRect">
          <a:avLst/>
        </a:prstGeom>
        <a:solidFill>
          <a:srgbClr val="003300"/>
        </a:solidFill>
        <a:ln w="12700" cap="flat" cmpd="sng" algn="ctr">
          <a:solidFill>
            <a:srgbClr val="0033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sr-Latn-RS" sz="1300" kern="1200" dirty="0"/>
            <a:t>MQTT Explorer</a:t>
          </a:r>
          <a:endParaRPr lang="en-US" sz="1300" kern="1200" dirty="0"/>
        </a:p>
      </dsp:txBody>
      <dsp:txXfrm rot="-5400000">
        <a:off x="7509822" y="1979343"/>
        <a:ext cx="2230781" cy="392651"/>
      </dsp:txXfrm>
    </dsp:sp>
    <dsp:sp modelId="{36210ACA-E081-40B5-87EC-500863B13ADD}">
      <dsp:nvSpPr>
        <dsp:cNvPr id="0" name=""/>
        <dsp:cNvSpPr/>
      </dsp:nvSpPr>
      <dsp:spPr>
        <a:xfrm>
          <a:off x="6759148" y="2828369"/>
          <a:ext cx="3753370"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sr-Latn-RS" sz="1100" kern="1200" dirty="0"/>
            <a:t>Radi lakšeg i preglednijeg rezultata izvršenja aplikacije može se korisiti softver MQTT Explorer gde se jasno vidi kada se korisnik pretplati na odgovarajući topic. Prate se i trenuci slanja</a:t>
          </a:r>
          <a:r>
            <a:rPr lang="en-US" sz="1100" kern="1200" dirty="0"/>
            <a:t>/</a:t>
          </a:r>
          <a:r>
            <a:rPr lang="sr-Latn-RS" sz="1100" kern="1200" dirty="0"/>
            <a:t>primanja poruka, pa se tako jasno vide neke od pomenutih </a:t>
          </a:r>
          <a:r>
            <a:rPr lang="sr-Latn-RS" sz="1100" b="1" kern="1200" dirty="0">
              <a:solidFill>
                <a:srgbClr val="003300"/>
              </a:solidFill>
            </a:rPr>
            <a:t>funkcionalnosti aplikacije </a:t>
          </a:r>
          <a:r>
            <a:rPr lang="sr-Latn-RS" sz="1100" kern="1200" dirty="0"/>
            <a:t>(praćenje broja slobodnih parking mesta, istek parkinga za datog korisnika, itd.)</a:t>
          </a:r>
          <a:endParaRPr lang="en-US" sz="1100" kern="1200" dirty="0"/>
        </a:p>
      </dsp:txBody>
      <dsp:txXfrm>
        <a:off x="6759148" y="2828369"/>
        <a:ext cx="3753370" cy="1522968"/>
      </dsp:txXfrm>
    </dsp:sp>
    <dsp:sp modelId="{EA3C7446-024E-4EEF-BED4-FFB1F2246CF3}">
      <dsp:nvSpPr>
        <dsp:cNvPr id="0" name=""/>
        <dsp:cNvSpPr/>
      </dsp:nvSpPr>
      <dsp:spPr>
        <a:xfrm>
          <a:off x="8635833" y="2393235"/>
          <a:ext cx="0" cy="348107"/>
        </a:xfrm>
        <a:prstGeom prst="line">
          <a:avLst/>
        </a:prstGeom>
        <a:noFill/>
        <a:ln w="6350" cap="flat" cmpd="sng" algn="ctr">
          <a:solidFill>
            <a:srgbClr val="003300"/>
          </a:solidFill>
          <a:prstDash val="dash"/>
          <a:miter lim="800000"/>
        </a:ln>
        <a:effectLst/>
      </dsp:spPr>
      <dsp:style>
        <a:lnRef idx="1">
          <a:scrgbClr r="0" g="0" b="0"/>
        </a:lnRef>
        <a:fillRef idx="0">
          <a:scrgbClr r="0" g="0" b="0"/>
        </a:fillRef>
        <a:effectRef idx="0">
          <a:scrgbClr r="0" g="0" b="0"/>
        </a:effectRef>
        <a:fontRef idx="minor"/>
      </dsp:style>
    </dsp:sp>
    <dsp:sp modelId="{FDC60305-8FBB-44FD-9B53-CDBFE9F7FDD0}">
      <dsp:nvSpPr>
        <dsp:cNvPr id="0" name=""/>
        <dsp:cNvSpPr/>
      </dsp:nvSpPr>
      <dsp:spPr>
        <a:xfrm>
          <a:off x="8601845" y="2741342"/>
          <a:ext cx="87026" cy="87026"/>
        </a:xfrm>
        <a:prstGeom prst="ellipse">
          <a:avLst/>
        </a:prstGeom>
        <a:solidFill>
          <a:srgbClr val="00330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EB018AA-DEA7-448F-AE2F-C3D13A0F02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FB87A71-96EB-4108-95A3-855A4C3601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8647F05-0506-494A-8060-3F395B947DF9}" type="datetimeFigureOut">
              <a:rPr lang="en-US" smtClean="0"/>
              <a:t>2/5/2023</a:t>
            </a:fld>
            <a:endParaRPr lang="en-US" dirty="0"/>
          </a:p>
        </p:txBody>
      </p:sp>
      <p:sp>
        <p:nvSpPr>
          <p:cNvPr id="4" name="Footer Placeholder 3">
            <a:extLst>
              <a:ext uri="{FF2B5EF4-FFF2-40B4-BE49-F238E27FC236}">
                <a16:creationId xmlns:a16="http://schemas.microsoft.com/office/drawing/2014/main" id="{9445591A-E83D-4F8A-B064-12B29D3154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7AF2308-535F-471C-9423-3467454C92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661E857-36B8-43F1-9D87-FE508167BCE3}" type="slidenum">
              <a:rPr lang="en-US" smtClean="0"/>
              <a:t>‹#›</a:t>
            </a:fld>
            <a:endParaRPr lang="en-US" dirty="0"/>
          </a:p>
        </p:txBody>
      </p:sp>
    </p:spTree>
    <p:extLst>
      <p:ext uri="{BB962C8B-B14F-4D97-AF65-F5344CB8AC3E}">
        <p14:creationId xmlns:p14="http://schemas.microsoft.com/office/powerpoint/2010/main" val="1400231406"/>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JP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C0A13-3F3D-45D4-B17C-1E0ACF36A6FB}" type="datetimeFigureOut">
              <a:rPr lang="en-US" smtClean="0"/>
              <a:t>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FAAAB6-A2C6-4A85-A3A1-98EFBA61C967}" type="slidenum">
              <a:rPr lang="en-US" smtClean="0"/>
              <a:t>‹#›</a:t>
            </a:fld>
            <a:endParaRPr lang="en-US" dirty="0"/>
          </a:p>
        </p:txBody>
      </p:sp>
    </p:spTree>
    <p:extLst>
      <p:ext uri="{BB962C8B-B14F-4D97-AF65-F5344CB8AC3E}">
        <p14:creationId xmlns:p14="http://schemas.microsoft.com/office/powerpoint/2010/main" val="2076752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effectLst/>
              <a:latin typeface="Segoe UI" panose="020B0502040204020203" pitchFamily="34" charset="0"/>
            </a:endParaRPr>
          </a:p>
          <a:p>
            <a:r>
              <a:rPr lang="en-US" dirty="0"/>
              <a:t>ID=d924773e-9a16-4d6d-9803-8cb819e99682
Recipe=text_billboard
Type=TextOnly
Variant=0
FamilyID=AccentBoxWalbaum_Zero</a:t>
            </a:r>
          </a:p>
        </p:txBody>
      </p:sp>
      <p:sp>
        <p:nvSpPr>
          <p:cNvPr id="4" name="Slide Number Placeholder 3"/>
          <p:cNvSpPr>
            <a:spLocks noGrp="1"/>
          </p:cNvSpPr>
          <p:nvPr>
            <p:ph type="sldNum" sz="quarter" idx="5"/>
          </p:nvPr>
        </p:nvSpPr>
        <p:spPr/>
        <p:txBody>
          <a:bodyPr/>
          <a:lstStyle/>
          <a:p>
            <a:fld id="{8EAA36B1-75F6-458C-B388-8BC01E9857C8}" type="slidenum">
              <a:rPr lang="en-US" smtClean="0"/>
              <a:t>1</a:t>
            </a:fld>
            <a:endParaRPr lang="en-US" dirty="0"/>
          </a:p>
        </p:txBody>
      </p:sp>
    </p:spTree>
    <p:extLst>
      <p:ext uri="{BB962C8B-B14F-4D97-AF65-F5344CB8AC3E}">
        <p14:creationId xmlns:p14="http://schemas.microsoft.com/office/powerpoint/2010/main" val="270320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DC0559-D619-4E56-BF6F-3712370C2150}" type="slidenum">
              <a:rPr lang="en-US" smtClean="0"/>
              <a:t>5</a:t>
            </a:fld>
            <a:endParaRPr lang="en-US" dirty="0"/>
          </a:p>
        </p:txBody>
      </p:sp>
    </p:spTree>
    <p:extLst>
      <p:ext uri="{BB962C8B-B14F-4D97-AF65-F5344CB8AC3E}">
        <p14:creationId xmlns:p14="http://schemas.microsoft.com/office/powerpoint/2010/main" val="514541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DC0559-D619-4E56-BF6F-3712370C2150}" type="slidenum">
              <a:rPr lang="en-US" smtClean="0"/>
              <a:t>6</a:t>
            </a:fld>
            <a:endParaRPr lang="en-US" dirty="0"/>
          </a:p>
        </p:txBody>
      </p:sp>
    </p:spTree>
    <p:extLst>
      <p:ext uri="{BB962C8B-B14F-4D97-AF65-F5344CB8AC3E}">
        <p14:creationId xmlns:p14="http://schemas.microsoft.com/office/powerpoint/2010/main" val="32338406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C5C50C9-5CB7-4938-BEDF-DD2FC7529FA9}"/>
              </a:ext>
            </a:extLst>
          </p:cNvPr>
          <p:cNvSpPr/>
          <p:nvPr userDrawn="1"/>
        </p:nvSpPr>
        <p:spPr>
          <a:xfrm>
            <a:off x="1528762" y="1473243"/>
            <a:ext cx="9144000" cy="300744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1801368" y="1664208"/>
            <a:ext cx="8586216" cy="2176272"/>
          </a:xfrm>
        </p:spPr>
        <p:txBody>
          <a:bodyPr anchor="ctr">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2487168" y="4142232"/>
            <a:ext cx="7223760" cy="685800"/>
          </a:xfrm>
          <a:solidFill>
            <a:schemeClr val="accent1"/>
          </a:solidFill>
        </p:spPr>
        <p:txBody>
          <a:bodyPr anchor="ctr">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69640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with 3 pictures">
    <p:spTree>
      <p:nvGrpSpPr>
        <p:cNvPr id="1" name=""/>
        <p:cNvGrpSpPr/>
        <p:nvPr/>
      </p:nvGrpSpPr>
      <p:grpSpPr>
        <a:xfrm>
          <a:off x="0" y="0"/>
          <a:ext cx="0" cy="0"/>
          <a:chOff x="0" y="0"/>
          <a:chExt cx="0" cy="0"/>
        </a:xfrm>
      </p:grpSpPr>
      <p:sp useBgFill="1">
        <p:nvSpPr>
          <p:cNvPr id="4" name="Rectangle 3">
            <a:extLst>
              <a:ext uri="{FF2B5EF4-FFF2-40B4-BE49-F238E27FC236}">
                <a16:creationId xmlns:a16="http://schemas.microsoft.com/office/drawing/2014/main" id="{2CD68929-9BD1-4A1E-9C1E-5B980D986EC1}"/>
              </a:ext>
            </a:extLst>
          </p:cNvPr>
          <p:cNvSpPr/>
          <p:nvPr userDrawn="1"/>
        </p:nvSpPr>
        <p:spPr>
          <a:xfrm>
            <a:off x="409575" y="633619"/>
            <a:ext cx="4927413"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841248" y="978408"/>
            <a:ext cx="4059936" cy="1106424"/>
          </a:xfrm>
        </p:spPr>
        <p:txBody>
          <a:bodyPr anchor="ctr">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841248" y="2359152"/>
            <a:ext cx="4059936" cy="3429000"/>
          </a:xfrm>
        </p:spPr>
        <p:txBody>
          <a:bodyPr/>
          <a:lstStyle>
            <a:lvl1pPr marL="0" indent="0">
              <a:buNone/>
              <a:defRPr sz="1800"/>
            </a:lvl1pPr>
          </a:lstStyle>
          <a:p>
            <a:pPr lvl="0"/>
            <a:r>
              <a:rPr lang="en-US"/>
              <a:t>Click to edit Master text styles</a:t>
            </a: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8961120" y="566928"/>
            <a:ext cx="2871216" cy="2340864"/>
          </a:xfrm>
        </p:spPr>
        <p:txBody>
          <a:bodyPr anchor="ctr"/>
          <a:lstStyle>
            <a:lvl1pPr algn="ctr">
              <a:buNone/>
              <a:defRPr/>
            </a:lvl1pPr>
          </a:lstStyle>
          <a:p>
            <a:r>
              <a:rPr lang="en-US"/>
              <a:t>Click icon to add picture</a:t>
            </a:r>
            <a:endParaRPr lang="en-US" dirty="0"/>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p:nvPr>
        </p:nvSpPr>
        <p:spPr>
          <a:xfrm>
            <a:off x="5843016" y="566928"/>
            <a:ext cx="2871216" cy="2340864"/>
          </a:xfrm>
        </p:spPr>
        <p:txBody>
          <a:bodyPr anchor="ctr"/>
          <a:lstStyle>
            <a:lvl1pPr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B3ED68CE-A00C-4DD9-8065-B0E3D033BC20}"/>
              </a:ext>
            </a:extLst>
          </p:cNvPr>
          <p:cNvSpPr/>
          <p:nvPr userDrawn="1"/>
        </p:nvSpPr>
        <p:spPr>
          <a:xfrm>
            <a:off x="345567" y="117043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B3EDCB6-603C-4A22-80E6-232A6202452A}"/>
              </a:ext>
            </a:extLst>
          </p:cNvPr>
          <p:cNvSpPr/>
          <p:nvPr userDrawn="1"/>
        </p:nvSpPr>
        <p:spPr>
          <a:xfrm>
            <a:off x="877459" y="2121408"/>
            <a:ext cx="395865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Picture Placeholder 14">
            <a:extLst>
              <a:ext uri="{FF2B5EF4-FFF2-40B4-BE49-F238E27FC236}">
                <a16:creationId xmlns:a16="http://schemas.microsoft.com/office/drawing/2014/main" id="{FBB9124E-D1EB-4540-B1E1-DF3CD388BB27}"/>
              </a:ext>
            </a:extLst>
          </p:cNvPr>
          <p:cNvSpPr>
            <a:spLocks noGrp="1"/>
          </p:cNvSpPr>
          <p:nvPr>
            <p:ph type="pic" sz="quarter" idx="17"/>
          </p:nvPr>
        </p:nvSpPr>
        <p:spPr>
          <a:xfrm>
            <a:off x="5843016" y="3108960"/>
            <a:ext cx="5989320" cy="3054096"/>
          </a:xfrm>
        </p:spPr>
        <p:txBody>
          <a:bodyPr anchor="ctr"/>
          <a:lstStyle>
            <a:lvl1pPr algn="ctr">
              <a:buNone/>
              <a:defRPr/>
            </a:lvl1pPr>
          </a:lstStyle>
          <a:p>
            <a:r>
              <a:rPr lang="en-US"/>
              <a:t>Click icon to add picture</a:t>
            </a:r>
            <a:endParaRPr lang="en-US" dirty="0"/>
          </a:p>
        </p:txBody>
      </p:sp>
      <p:sp>
        <p:nvSpPr>
          <p:cNvPr id="18" name="Date Placeholder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a:lstStyle/>
          <a:p>
            <a:r>
              <a:rPr lang="en-US" dirty="0"/>
              <a:t>9/4/20XX</a:t>
            </a:r>
          </a:p>
        </p:txBody>
      </p:sp>
      <p:sp>
        <p:nvSpPr>
          <p:cNvPr id="19" name="Footer Placeholder 18">
            <a:extLst>
              <a:ext uri="{FF2B5EF4-FFF2-40B4-BE49-F238E27FC236}">
                <a16:creationId xmlns:a16="http://schemas.microsoft.com/office/drawing/2014/main" id="{69186A5E-A88B-4AD5-8730-E1679229BB98}"/>
              </a:ext>
            </a:extLst>
          </p:cNvPr>
          <p:cNvSpPr>
            <a:spLocks noGrp="1"/>
          </p:cNvSpPr>
          <p:nvPr>
            <p:ph type="ftr" sz="quarter" idx="19"/>
          </p:nvPr>
        </p:nvSpPr>
        <p:spPr/>
        <p:txBody>
          <a:bodyPr/>
          <a:lstStyle/>
          <a:p>
            <a:r>
              <a:rPr lang="en-US" dirty="0"/>
              <a:t>Presentation Title</a:t>
            </a:r>
          </a:p>
        </p:txBody>
      </p:sp>
      <p:sp>
        <p:nvSpPr>
          <p:cNvPr id="20" name="Slide Number Placeholder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3527971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useBgFill="1">
        <p:nvSpPr>
          <p:cNvPr id="4" name="Rectangle 3">
            <a:extLst>
              <a:ext uri="{FF2B5EF4-FFF2-40B4-BE49-F238E27FC236}">
                <a16:creationId xmlns:a16="http://schemas.microsoft.com/office/drawing/2014/main" id="{2CD68929-9BD1-4A1E-9C1E-5B980D986EC1}"/>
              </a:ext>
            </a:extLst>
          </p:cNvPr>
          <p:cNvSpPr/>
          <p:nvPr userDrawn="1"/>
        </p:nvSpPr>
        <p:spPr>
          <a:xfrm>
            <a:off x="7324344" y="630936"/>
            <a:ext cx="4517136"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7772400" y="978408"/>
            <a:ext cx="3721608" cy="1106424"/>
          </a:xfrm>
        </p:spPr>
        <p:txBody>
          <a:bodyPr anchor="ctr">
            <a:normAutofit/>
          </a:bodyPr>
          <a:lstStyle>
            <a:lvl1pPr>
              <a:defRPr sz="2800"/>
            </a:lvl1pPr>
          </a:lstStyle>
          <a:p>
            <a:r>
              <a:rPr lang="en-US"/>
              <a:t>Click to edit Master title style</a:t>
            </a:r>
            <a:endParaRPr lang="en-US" dirty="0"/>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3767328" y="630936"/>
            <a:ext cx="3246120" cy="2688336"/>
          </a:xfrm>
        </p:spPr>
        <p:txBody>
          <a:bodyPr anchor="ctr"/>
          <a:lstStyle>
            <a:lvl1pPr algn="ctr">
              <a:buNone/>
              <a:defRPr/>
            </a:lvl1pPr>
          </a:lstStyle>
          <a:p>
            <a:r>
              <a:rPr lang="en-US"/>
              <a:t>Click icon to add picture</a:t>
            </a:r>
            <a:endParaRPr lang="en-US" dirty="0"/>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p:nvPr>
        </p:nvSpPr>
        <p:spPr>
          <a:xfrm>
            <a:off x="411480" y="630936"/>
            <a:ext cx="3246120" cy="2688336"/>
          </a:xfrm>
        </p:spPr>
        <p:txBody>
          <a:bodyPr anchor="ctr"/>
          <a:lstStyle>
            <a:lvl1pPr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B3ED68CE-A00C-4DD9-8065-B0E3D033BC20}"/>
              </a:ext>
            </a:extLst>
          </p:cNvPr>
          <p:cNvSpPr/>
          <p:nvPr userDrawn="1"/>
        </p:nvSpPr>
        <p:spPr>
          <a:xfrm>
            <a:off x="7260336" y="1179576"/>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Picture Placeholder 14">
            <a:extLst>
              <a:ext uri="{FF2B5EF4-FFF2-40B4-BE49-F238E27FC236}">
                <a16:creationId xmlns:a16="http://schemas.microsoft.com/office/drawing/2014/main" id="{FBB9124E-D1EB-4540-B1E1-DF3CD388BB27}"/>
              </a:ext>
            </a:extLst>
          </p:cNvPr>
          <p:cNvSpPr>
            <a:spLocks noGrp="1"/>
          </p:cNvSpPr>
          <p:nvPr>
            <p:ph type="pic" sz="quarter" idx="17"/>
          </p:nvPr>
        </p:nvSpPr>
        <p:spPr>
          <a:xfrm>
            <a:off x="411480" y="3438144"/>
            <a:ext cx="3246120" cy="2688336"/>
          </a:xfrm>
        </p:spPr>
        <p:txBody>
          <a:bodyPr anchor="ctr"/>
          <a:lstStyle>
            <a:lvl1pPr algn="ctr">
              <a:buNone/>
              <a:defRPr/>
            </a:lvl1pPr>
          </a:lstStyle>
          <a:p>
            <a:r>
              <a:rPr lang="en-US"/>
              <a:t>Click icon to add picture</a:t>
            </a:r>
            <a:endParaRPr lang="en-US" dirty="0"/>
          </a:p>
        </p:txBody>
      </p:sp>
      <p:sp>
        <p:nvSpPr>
          <p:cNvPr id="18" name="Date Placeholder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a:lstStyle/>
          <a:p>
            <a:r>
              <a:rPr lang="en-US" dirty="0"/>
              <a:t>9/4/20XX</a:t>
            </a:r>
          </a:p>
        </p:txBody>
      </p:sp>
      <p:sp>
        <p:nvSpPr>
          <p:cNvPr id="19" name="Footer Placeholder 18">
            <a:extLst>
              <a:ext uri="{FF2B5EF4-FFF2-40B4-BE49-F238E27FC236}">
                <a16:creationId xmlns:a16="http://schemas.microsoft.com/office/drawing/2014/main" id="{69186A5E-A88B-4AD5-8730-E1679229BB98}"/>
              </a:ext>
            </a:extLst>
          </p:cNvPr>
          <p:cNvSpPr>
            <a:spLocks noGrp="1"/>
          </p:cNvSpPr>
          <p:nvPr>
            <p:ph type="ftr" sz="quarter" idx="19"/>
          </p:nvPr>
        </p:nvSpPr>
        <p:spPr/>
        <p:txBody>
          <a:bodyPr/>
          <a:lstStyle/>
          <a:p>
            <a:r>
              <a:rPr lang="en-US" dirty="0"/>
              <a:t>Presentation Title</a:t>
            </a:r>
          </a:p>
        </p:txBody>
      </p:sp>
      <p:sp>
        <p:nvSpPr>
          <p:cNvPr id="20" name="Slide Number Placeholder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a:lstStyle/>
          <a:p>
            <a:fld id="{A65A5C87-DF58-40C8-B092-1DE63DB4547E}" type="slidenum">
              <a:rPr lang="en-US" smtClean="0"/>
              <a:t>‹#›</a:t>
            </a:fld>
            <a:endParaRPr lang="en-US" dirty="0"/>
          </a:p>
        </p:txBody>
      </p:sp>
      <p:sp>
        <p:nvSpPr>
          <p:cNvPr id="6" name="Rectangle 5">
            <a:extLst>
              <a:ext uri="{FF2B5EF4-FFF2-40B4-BE49-F238E27FC236}">
                <a16:creationId xmlns:a16="http://schemas.microsoft.com/office/drawing/2014/main" id="{525280B1-DD77-4ADB-A6FC-71309BCB66E1}"/>
              </a:ext>
            </a:extLst>
          </p:cNvPr>
          <p:cNvSpPr/>
          <p:nvPr userDrawn="1"/>
        </p:nvSpPr>
        <p:spPr>
          <a:xfrm>
            <a:off x="7792216" y="2185416"/>
            <a:ext cx="3683187"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Picture Placeholder 14">
            <a:extLst>
              <a:ext uri="{FF2B5EF4-FFF2-40B4-BE49-F238E27FC236}">
                <a16:creationId xmlns:a16="http://schemas.microsoft.com/office/drawing/2014/main" id="{6B8374DB-2C54-426F-9768-7B838BE1F98D}"/>
              </a:ext>
            </a:extLst>
          </p:cNvPr>
          <p:cNvSpPr>
            <a:spLocks noGrp="1"/>
          </p:cNvSpPr>
          <p:nvPr>
            <p:ph type="pic" sz="quarter" idx="21"/>
          </p:nvPr>
        </p:nvSpPr>
        <p:spPr>
          <a:xfrm>
            <a:off x="3767328" y="3438144"/>
            <a:ext cx="3246120" cy="2688336"/>
          </a:xfrm>
        </p:spPr>
        <p:txBody>
          <a:bodyPr anchor="ctr"/>
          <a:lstStyle>
            <a:lvl1pPr algn="ctr">
              <a:buNone/>
              <a:defRPr/>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A0D33A8D-B0BB-4920-AAC4-6EE9952AA556}"/>
              </a:ext>
            </a:extLst>
          </p:cNvPr>
          <p:cNvSpPr>
            <a:spLocks noGrp="1"/>
          </p:cNvSpPr>
          <p:nvPr>
            <p:ph type="body" sz="quarter" idx="22"/>
          </p:nvPr>
        </p:nvSpPr>
        <p:spPr>
          <a:xfrm>
            <a:off x="7772400" y="3099816"/>
            <a:ext cx="3721100" cy="447675"/>
          </a:xfrm>
        </p:spPr>
        <p:txBody>
          <a:bodyPr/>
          <a:lstStyle>
            <a:lvl1pPr marL="0" indent="0">
              <a:buNone/>
              <a:defRPr sz="1600"/>
            </a:lvl1pPr>
          </a:lstStyle>
          <a:p>
            <a:pPr lvl="0"/>
            <a:r>
              <a:rPr lang="en-US"/>
              <a:t>Click to edit Master text styles</a:t>
            </a:r>
          </a:p>
        </p:txBody>
      </p:sp>
      <p:sp>
        <p:nvSpPr>
          <p:cNvPr id="21" name="Text Placeholder 7">
            <a:extLst>
              <a:ext uri="{FF2B5EF4-FFF2-40B4-BE49-F238E27FC236}">
                <a16:creationId xmlns:a16="http://schemas.microsoft.com/office/drawing/2014/main" id="{FC2F80E1-DA5D-4EBA-BDBC-FFD24776ED07}"/>
              </a:ext>
            </a:extLst>
          </p:cNvPr>
          <p:cNvSpPr>
            <a:spLocks noGrp="1"/>
          </p:cNvSpPr>
          <p:nvPr>
            <p:ph type="body" sz="quarter" idx="23"/>
          </p:nvPr>
        </p:nvSpPr>
        <p:spPr>
          <a:xfrm>
            <a:off x="7772400" y="4215384"/>
            <a:ext cx="3721100" cy="447675"/>
          </a:xfrm>
        </p:spPr>
        <p:txBody>
          <a:bodyPr/>
          <a:lstStyle>
            <a:lvl1pPr marL="0" indent="0">
              <a:buNone/>
              <a:defRPr sz="1600"/>
            </a:lvl1pPr>
          </a:lstStyle>
          <a:p>
            <a:pPr lvl="0"/>
            <a:r>
              <a:rPr lang="en-US"/>
              <a:t>Click to edit Master text styles</a:t>
            </a:r>
          </a:p>
        </p:txBody>
      </p:sp>
      <p:sp>
        <p:nvSpPr>
          <p:cNvPr id="22" name="Text Placeholder 7">
            <a:extLst>
              <a:ext uri="{FF2B5EF4-FFF2-40B4-BE49-F238E27FC236}">
                <a16:creationId xmlns:a16="http://schemas.microsoft.com/office/drawing/2014/main" id="{536A3E74-5D94-4FE5-A5F8-7DA032AD48AF}"/>
              </a:ext>
            </a:extLst>
          </p:cNvPr>
          <p:cNvSpPr>
            <a:spLocks noGrp="1"/>
          </p:cNvSpPr>
          <p:nvPr>
            <p:ph type="body" sz="quarter" idx="24"/>
          </p:nvPr>
        </p:nvSpPr>
        <p:spPr>
          <a:xfrm>
            <a:off x="7772400" y="5321808"/>
            <a:ext cx="3721100" cy="447675"/>
          </a:xfrm>
        </p:spPr>
        <p:txBody>
          <a:bodyPr/>
          <a:lstStyle>
            <a:lvl1pPr marL="0" indent="0">
              <a:buNone/>
              <a:defRPr sz="1600"/>
            </a:lvl1pPr>
          </a:lstStyle>
          <a:p>
            <a:pPr lvl="0"/>
            <a:r>
              <a:rPr lang="en-US"/>
              <a:t>Click to edit Master text styles</a:t>
            </a:r>
          </a:p>
        </p:txBody>
      </p:sp>
      <p:sp>
        <p:nvSpPr>
          <p:cNvPr id="23" name="Picture Placeholder 14">
            <a:extLst>
              <a:ext uri="{FF2B5EF4-FFF2-40B4-BE49-F238E27FC236}">
                <a16:creationId xmlns:a16="http://schemas.microsoft.com/office/drawing/2014/main" id="{A36D2011-9E99-44AA-8612-4EEBAAA5D036}"/>
              </a:ext>
            </a:extLst>
          </p:cNvPr>
          <p:cNvSpPr>
            <a:spLocks noGrp="1"/>
          </p:cNvSpPr>
          <p:nvPr>
            <p:ph type="pic" sz="quarter" idx="25" hasCustomPrompt="1"/>
          </p:nvPr>
        </p:nvSpPr>
        <p:spPr>
          <a:xfrm>
            <a:off x="7772400" y="2532888"/>
            <a:ext cx="457200" cy="457200"/>
          </a:xfrm>
        </p:spPr>
        <p:txBody>
          <a:bodyPr anchor="ctr"/>
          <a:lstStyle>
            <a:lvl1pPr algn="ctr">
              <a:buNone/>
              <a:defRPr sz="900"/>
            </a:lvl1pPr>
          </a:lstStyle>
          <a:p>
            <a:r>
              <a:rPr lang="en-US" dirty="0"/>
              <a:t>Icon</a:t>
            </a:r>
          </a:p>
        </p:txBody>
      </p:sp>
      <p:sp>
        <p:nvSpPr>
          <p:cNvPr id="24" name="Picture Placeholder 14">
            <a:extLst>
              <a:ext uri="{FF2B5EF4-FFF2-40B4-BE49-F238E27FC236}">
                <a16:creationId xmlns:a16="http://schemas.microsoft.com/office/drawing/2014/main" id="{80B0958E-0709-4604-ADAF-A6137275F31B}"/>
              </a:ext>
            </a:extLst>
          </p:cNvPr>
          <p:cNvSpPr>
            <a:spLocks noGrp="1"/>
          </p:cNvSpPr>
          <p:nvPr>
            <p:ph type="pic" sz="quarter" idx="26" hasCustomPrompt="1"/>
          </p:nvPr>
        </p:nvSpPr>
        <p:spPr>
          <a:xfrm>
            <a:off x="7772400" y="3630168"/>
            <a:ext cx="457200" cy="457200"/>
          </a:xfrm>
        </p:spPr>
        <p:txBody>
          <a:bodyPr anchor="ctr"/>
          <a:lstStyle>
            <a:lvl1pPr algn="ctr">
              <a:buNone/>
              <a:defRPr sz="900"/>
            </a:lvl1pPr>
          </a:lstStyle>
          <a:p>
            <a:r>
              <a:rPr lang="en-US" dirty="0"/>
              <a:t>Icon</a:t>
            </a:r>
          </a:p>
        </p:txBody>
      </p:sp>
      <p:sp>
        <p:nvSpPr>
          <p:cNvPr id="25" name="Picture Placeholder 14">
            <a:extLst>
              <a:ext uri="{FF2B5EF4-FFF2-40B4-BE49-F238E27FC236}">
                <a16:creationId xmlns:a16="http://schemas.microsoft.com/office/drawing/2014/main" id="{F4A09204-1398-472F-B713-0AD49188773D}"/>
              </a:ext>
            </a:extLst>
          </p:cNvPr>
          <p:cNvSpPr>
            <a:spLocks noGrp="1"/>
          </p:cNvSpPr>
          <p:nvPr>
            <p:ph type="pic" sz="quarter" idx="27" hasCustomPrompt="1"/>
          </p:nvPr>
        </p:nvSpPr>
        <p:spPr>
          <a:xfrm>
            <a:off x="7772400" y="4754880"/>
            <a:ext cx="457200" cy="457200"/>
          </a:xfrm>
        </p:spPr>
        <p:txBody>
          <a:bodyPr anchor="ctr"/>
          <a:lstStyle>
            <a:lvl1pPr algn="ctr">
              <a:buNone/>
              <a:defRPr sz="900"/>
            </a:lvl1pPr>
          </a:lstStyle>
          <a:p>
            <a:r>
              <a:rPr lang="en-US" dirty="0"/>
              <a:t>Icon</a:t>
            </a:r>
          </a:p>
        </p:txBody>
      </p:sp>
    </p:spTree>
    <p:extLst>
      <p:ext uri="{BB962C8B-B14F-4D97-AF65-F5344CB8AC3E}">
        <p14:creationId xmlns:p14="http://schemas.microsoft.com/office/powerpoint/2010/main" val="3439343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r>
              <a:rPr lang="en-US" dirty="0"/>
              <a:t>9/4/20XX</a:t>
            </a:r>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14009944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r>
              <a:rPr lang="en-US" dirty="0"/>
              <a:t>9/4/20XX</a:t>
            </a:r>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40603778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r>
              <a:rPr lang="en-US" dirty="0"/>
              <a:t>9/4/20XX</a:t>
            </a:r>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17772245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r>
              <a:rPr lang="en-US" dirty="0"/>
              <a:t>9/4/20XX</a:t>
            </a:r>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433248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5084064" y="1078992"/>
            <a:ext cx="6272784" cy="1536192"/>
          </a:xfrm>
        </p:spPr>
        <p:txBody>
          <a:bodyPr anchor="b">
            <a:normAutofit/>
          </a:bodyPr>
          <a:lstStyle>
            <a:lvl1pPr>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5084064" y="3355848"/>
            <a:ext cx="6272784" cy="2825496"/>
          </a:xfrm>
        </p:spPr>
        <p:txBody>
          <a:bodyPr/>
          <a:lstStyle>
            <a:lvl1pPr>
              <a:buNone/>
              <a:defRPr sz="1800"/>
            </a:lvl1pPr>
          </a:lstStyle>
          <a:p>
            <a:pPr lvl="0"/>
            <a:r>
              <a:rPr lang="en-US"/>
              <a:t>Click to edit Master text styles</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905256" y="6356350"/>
            <a:ext cx="2743200" cy="365125"/>
          </a:xfrm>
        </p:spPr>
        <p:txBody>
          <a:bodyPr/>
          <a:lstStyle/>
          <a:p>
            <a:r>
              <a:rPr lang="en-US" dirty="0"/>
              <a:t>9/4/20XX</a:t>
            </a:r>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a:xfrm>
            <a:off x="4041648"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
        <p:nvSpPr>
          <p:cNvPr id="7" name="Rectangle 6">
            <a:extLst>
              <a:ext uri="{FF2B5EF4-FFF2-40B4-BE49-F238E27FC236}">
                <a16:creationId xmlns:a16="http://schemas.microsoft.com/office/drawing/2014/main" id="{C3EEEC07-DA87-4415-8D6B-72E1B2686535}"/>
              </a:ext>
            </a:extLst>
          </p:cNvPr>
          <p:cNvSpPr/>
          <p:nvPr userDrawn="1"/>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3CC47E32-D289-4A1B-A3C7-A355CD5572E8}"/>
              </a:ext>
            </a:extLst>
          </p:cNvPr>
          <p:cNvSpPr/>
          <p:nvPr userDrawn="1"/>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457200" y="603504"/>
            <a:ext cx="4050792" cy="5577840"/>
          </a:xfrm>
        </p:spPr>
        <p:txBody>
          <a:bodyPr anchor="ct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81258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612648" y="1078992"/>
            <a:ext cx="6272784" cy="1536192"/>
          </a:xfrm>
        </p:spPr>
        <p:txBody>
          <a:bodyPr anchor="b">
            <a:normAutofit/>
          </a:bodyPr>
          <a:lstStyle>
            <a:lvl1pPr>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612648" y="3355848"/>
            <a:ext cx="6272784" cy="2825496"/>
          </a:xfrm>
        </p:spPr>
        <p:txBody>
          <a:bodyPr/>
          <a:lstStyle>
            <a:lvl1pPr marL="0" indent="0">
              <a:buNone/>
              <a:defRPr sz="1800"/>
            </a:lvl1pPr>
          </a:lstStyle>
          <a:p>
            <a:pPr lvl="0"/>
            <a:r>
              <a:rPr lang="en-US"/>
              <a:t>Click to edit Master text styles</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5605272" y="6356350"/>
            <a:ext cx="1280160" cy="365125"/>
          </a:xfrm>
        </p:spPr>
        <p:txBody>
          <a:bodyPr/>
          <a:lstStyle/>
          <a:p>
            <a:fld id="{A65A5C87-DF58-40C8-B092-1DE63DB4547E}" type="slidenum">
              <a:rPr lang="en-US" smtClean="0"/>
              <a:t>‹#›</a:t>
            </a:fld>
            <a:endParaRPr lang="en-US" dirty="0"/>
          </a:p>
        </p:txBody>
      </p:sp>
      <p:sp>
        <p:nvSpPr>
          <p:cNvPr id="7" name="Rectangle 6">
            <a:extLst>
              <a:ext uri="{FF2B5EF4-FFF2-40B4-BE49-F238E27FC236}">
                <a16:creationId xmlns:a16="http://schemas.microsoft.com/office/drawing/2014/main" id="{C3EEEC07-DA87-4415-8D6B-72E1B2686535}"/>
              </a:ext>
            </a:extLst>
          </p:cNvPr>
          <p:cNvSpPr/>
          <p:nvPr userDrawn="1"/>
        </p:nvSpPr>
        <p:spPr>
          <a:xfrm rot="5400000">
            <a:off x="850392" y="36576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7680960" y="4352544"/>
            <a:ext cx="4507992" cy="2505456"/>
          </a:xfrm>
        </p:spPr>
        <p:txBody>
          <a:bodyPr anchor="ctr"/>
          <a:lstStyle>
            <a:lvl1pPr algn="ctr">
              <a:buNone/>
              <a:defRPr/>
            </a:lvl1pPr>
          </a:lstStyle>
          <a:p>
            <a:r>
              <a:rPr lang="en-US"/>
              <a:t>Click icon to add picture</a:t>
            </a:r>
            <a:endParaRPr lang="en-US" dirty="0"/>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p:nvPr>
        </p:nvSpPr>
        <p:spPr>
          <a:xfrm>
            <a:off x="7680960" y="0"/>
            <a:ext cx="4507992" cy="4123944"/>
          </a:xfrm>
        </p:spPr>
        <p:txBody>
          <a:bodyPr anchor="ctr"/>
          <a:lstStyle>
            <a:lvl1pPr algn="ctr">
              <a:buNone/>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EFA3CC7-31ED-4E5A-87A6-AA1D8F4251FC}"/>
              </a:ext>
            </a:extLst>
          </p:cNvPr>
          <p:cNvSpPr/>
          <p:nvPr userDrawn="1"/>
        </p:nvSpPr>
        <p:spPr>
          <a:xfrm>
            <a:off x="621792"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178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541A812-4D3F-4D65-BA64-BA64E37F2C1D}"/>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1078992" y="1938528"/>
            <a:ext cx="7013448" cy="2990088"/>
          </a:xfrm>
        </p:spPr>
        <p:txBody>
          <a:bodyPr anchor="ctr">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613648" y="1938528"/>
            <a:ext cx="2688336" cy="2990088"/>
          </a:xfrm>
          <a:solidFill>
            <a:schemeClr val="accent1"/>
          </a:solidFill>
        </p:spPr>
        <p:txBody>
          <a:bodyPr anchor="ctr">
            <a:normAutofit/>
          </a:bodyPr>
          <a:lstStyle>
            <a:lvl1pPr marL="0" indent="0">
              <a:buNone/>
              <a:defRPr sz="2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2" name="Rectangle 11">
            <a:extLst>
              <a:ext uri="{FF2B5EF4-FFF2-40B4-BE49-F238E27FC236}">
                <a16:creationId xmlns:a16="http://schemas.microsoft.com/office/drawing/2014/main" id="{5716BBE9-8A9C-450B-A235-677945C7ED44}"/>
              </a:ext>
            </a:extLst>
          </p:cNvPr>
          <p:cNvSpPr/>
          <p:nvPr userDrawn="1"/>
        </p:nvSpPr>
        <p:spPr>
          <a:xfrm>
            <a:off x="609084" y="2965074"/>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9855E7BF-3629-4C02-98DF-CFC1C93CE036}"/>
              </a:ext>
            </a:extLst>
          </p:cNvPr>
          <p:cNvSpPr/>
          <p:nvPr userDrawn="1"/>
        </p:nvSpPr>
        <p:spPr>
          <a:xfrm rot="5400000">
            <a:off x="7360539" y="3424428"/>
            <a:ext cx="210312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3540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01852" y="6356350"/>
            <a:ext cx="2743200" cy="365125"/>
          </a:xfrm>
        </p:spPr>
        <p:txBody>
          <a:bodyPr/>
          <a:lstStyle/>
          <a:p>
            <a:r>
              <a:rPr lang="en-US" dirty="0"/>
              <a:t>9/4/20XX</a:t>
            </a:r>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3393869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ctr">
            <a:normAutofit/>
          </a:bodyPr>
          <a:lstStyle>
            <a:lvl1pPr algn="ctr">
              <a:defRPr sz="4800"/>
            </a:lvl1pPr>
          </a:lstStyle>
          <a:p>
            <a:r>
              <a:rPr lang="en-US"/>
              <a:t>Click to edit Master title style</a:t>
            </a:r>
            <a:endParaRPr lang="en-US" dirty="0"/>
          </a:p>
        </p:txBody>
      </p:sp>
      <p:sp useBgFill="1">
        <p:nvSpPr>
          <p:cNvPr id="4" name="Rectangle 3">
            <a:extLst>
              <a:ext uri="{FF2B5EF4-FFF2-40B4-BE49-F238E27FC236}">
                <a16:creationId xmlns:a16="http://schemas.microsoft.com/office/drawing/2014/main" id="{673635DF-99E4-4A0C-A272-D9FF87695DE7}"/>
              </a:ext>
            </a:extLst>
          </p:cNvPr>
          <p:cNvSpPr/>
          <p:nvPr userDrawn="1"/>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5590C76F-6331-4485-AA5B-D61483481F68}"/>
              </a:ext>
            </a:extLst>
          </p:cNvPr>
          <p:cNvSpPr/>
          <p:nvPr userDrawn="1"/>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a:solidFill>
            <a:schemeClr val="accent1"/>
          </a:solidFill>
        </p:spPr>
        <p:txBody>
          <a:bodyPr anchor="ctr">
            <a:normAutofit/>
          </a:bodyPr>
          <a:lstStyle>
            <a:lvl1pPr marL="0" indent="0">
              <a:buNone/>
              <a:defRPr sz="20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Date Placeholder 5">
            <a:extLst>
              <a:ext uri="{FF2B5EF4-FFF2-40B4-BE49-F238E27FC236}">
                <a16:creationId xmlns:a16="http://schemas.microsoft.com/office/drawing/2014/main" id="{ECB2BA4C-9ADA-41DB-B758-9E3CFECDF528}"/>
              </a:ext>
            </a:extLst>
          </p:cNvPr>
          <p:cNvSpPr>
            <a:spLocks noGrp="1"/>
          </p:cNvSpPr>
          <p:nvPr>
            <p:ph type="dt" sz="half" idx="10"/>
          </p:nvPr>
        </p:nvSpPr>
        <p:spPr>
          <a:xfrm>
            <a:off x="905256" y="6356350"/>
            <a:ext cx="2743200" cy="365125"/>
          </a:xfrm>
        </p:spPr>
        <p:txBody>
          <a:bodyPr/>
          <a:lstStyle/>
          <a:p>
            <a:r>
              <a:rPr lang="en-US" dirty="0"/>
              <a:t>9/4/20XX</a:t>
            </a:r>
          </a:p>
        </p:txBody>
      </p:sp>
      <p:sp>
        <p:nvSpPr>
          <p:cNvPr id="10" name="Footer Placeholder 9">
            <a:extLst>
              <a:ext uri="{FF2B5EF4-FFF2-40B4-BE49-F238E27FC236}">
                <a16:creationId xmlns:a16="http://schemas.microsoft.com/office/drawing/2014/main" id="{20957ADB-410A-48BE-AA95-3A708314B02A}"/>
              </a:ext>
            </a:extLst>
          </p:cNvPr>
          <p:cNvSpPr>
            <a:spLocks noGrp="1"/>
          </p:cNvSpPr>
          <p:nvPr>
            <p:ph type="ftr" sz="quarter" idx="11"/>
          </p:nvPr>
        </p:nvSpPr>
        <p:spPr/>
        <p:txBody>
          <a:bodyPr/>
          <a:lstStyle/>
          <a:p>
            <a:r>
              <a:rPr lang="en-US" dirty="0"/>
              <a:t>Presentation Title</a:t>
            </a:r>
          </a:p>
        </p:txBody>
      </p:sp>
      <p:sp>
        <p:nvSpPr>
          <p:cNvPr id="11" name="Slide Number Placeholder 10">
            <a:extLst>
              <a:ext uri="{FF2B5EF4-FFF2-40B4-BE49-F238E27FC236}">
                <a16:creationId xmlns:a16="http://schemas.microsoft.com/office/drawing/2014/main" id="{5112591B-8032-4FDF-9B26-8F505642C5C2}"/>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4244522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42F4163-FF9F-453F-99BB-82B8FDB0A1F9}"/>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hasCustomPrompt="1"/>
          </p:nvPr>
        </p:nvSpPr>
        <p:spPr>
          <a:xfrm>
            <a:off x="5422392" y="2798064"/>
            <a:ext cx="1463040" cy="1481328"/>
          </a:xfrm>
        </p:spPr>
        <p:txBody>
          <a:bodyPr anchor="ctr"/>
          <a:lstStyle>
            <a:lvl1pPr algn="ctr">
              <a:buNone/>
              <a:defRPr/>
            </a:lvl1pPr>
          </a:lstStyle>
          <a:p>
            <a:r>
              <a:rPr lang="en-US" dirty="0"/>
              <a:t>Picture</a:t>
            </a:r>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hasCustomPrompt="1"/>
          </p:nvPr>
        </p:nvSpPr>
        <p:spPr>
          <a:xfrm>
            <a:off x="576072" y="2798064"/>
            <a:ext cx="1463040" cy="1481328"/>
          </a:xfrm>
        </p:spPr>
        <p:txBody>
          <a:bodyPr anchor="ctr"/>
          <a:lstStyle>
            <a:lvl1pPr algn="ctr">
              <a:buNone/>
              <a:defRPr/>
            </a:lvl1pPr>
          </a:lstStyle>
          <a:p>
            <a:r>
              <a:rPr lang="en-US" dirty="0"/>
              <a:t>Picture</a:t>
            </a:r>
          </a:p>
        </p:txBody>
      </p:sp>
      <p:sp>
        <p:nvSpPr>
          <p:cNvPr id="16" name="Picture Placeholder 14">
            <a:extLst>
              <a:ext uri="{FF2B5EF4-FFF2-40B4-BE49-F238E27FC236}">
                <a16:creationId xmlns:a16="http://schemas.microsoft.com/office/drawing/2014/main" id="{6B8374DB-2C54-426F-9768-7B838BE1F98D}"/>
              </a:ext>
            </a:extLst>
          </p:cNvPr>
          <p:cNvSpPr>
            <a:spLocks noGrp="1"/>
          </p:cNvSpPr>
          <p:nvPr>
            <p:ph type="pic" sz="quarter" idx="21" hasCustomPrompt="1"/>
          </p:nvPr>
        </p:nvSpPr>
        <p:spPr>
          <a:xfrm>
            <a:off x="7845552" y="2798064"/>
            <a:ext cx="1463040" cy="1481328"/>
          </a:xfrm>
        </p:spPr>
        <p:txBody>
          <a:bodyPr anchor="ctr"/>
          <a:lstStyle>
            <a:lvl1pPr algn="ctr">
              <a:buNone/>
              <a:defRPr/>
            </a:lvl1pPr>
          </a:lstStyle>
          <a:p>
            <a:r>
              <a:rPr lang="en-US" dirty="0"/>
              <a:t>Picture</a:t>
            </a:r>
          </a:p>
        </p:txBody>
      </p:sp>
      <p:sp>
        <p:nvSpPr>
          <p:cNvPr id="27" name="Rectangle 26">
            <a:extLst>
              <a:ext uri="{FF2B5EF4-FFF2-40B4-BE49-F238E27FC236}">
                <a16:creationId xmlns:a16="http://schemas.microsoft.com/office/drawing/2014/main" id="{76763C05-47FB-4725-A20D-066889246220}"/>
              </a:ext>
            </a:extLst>
          </p:cNvPr>
          <p:cNvSpPr/>
          <p:nvPr userDrawn="1"/>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Title 1">
            <a:extLst>
              <a:ext uri="{FF2B5EF4-FFF2-40B4-BE49-F238E27FC236}">
                <a16:creationId xmlns:a16="http://schemas.microsoft.com/office/drawing/2014/main" id="{9EDC39EC-C00D-4DE8-8828-E0E5AD579F19}"/>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2" name="Picture Placeholder 14">
            <a:extLst>
              <a:ext uri="{FF2B5EF4-FFF2-40B4-BE49-F238E27FC236}">
                <a16:creationId xmlns:a16="http://schemas.microsoft.com/office/drawing/2014/main" id="{AC393A50-B0FA-44B0-850A-6E748DECA20A}"/>
              </a:ext>
            </a:extLst>
          </p:cNvPr>
          <p:cNvSpPr>
            <a:spLocks noGrp="1"/>
          </p:cNvSpPr>
          <p:nvPr>
            <p:ph type="pic" sz="quarter" idx="28" hasCustomPrompt="1"/>
          </p:nvPr>
        </p:nvSpPr>
        <p:spPr>
          <a:xfrm>
            <a:off x="2999232" y="2798064"/>
            <a:ext cx="1463040" cy="1481328"/>
          </a:xfrm>
        </p:spPr>
        <p:txBody>
          <a:bodyPr anchor="ctr"/>
          <a:lstStyle>
            <a:lvl1pPr algn="ctr">
              <a:buNone/>
              <a:defRPr/>
            </a:lvl1pPr>
          </a:lstStyle>
          <a:p>
            <a:r>
              <a:rPr lang="en-US" dirty="0"/>
              <a:t>Picture</a:t>
            </a:r>
          </a:p>
        </p:txBody>
      </p:sp>
      <p:sp>
        <p:nvSpPr>
          <p:cNvPr id="33" name="Picture Placeholder 14">
            <a:extLst>
              <a:ext uri="{FF2B5EF4-FFF2-40B4-BE49-F238E27FC236}">
                <a16:creationId xmlns:a16="http://schemas.microsoft.com/office/drawing/2014/main" id="{C19D18E3-AE27-4902-A5E1-1E388C8CA886}"/>
              </a:ext>
            </a:extLst>
          </p:cNvPr>
          <p:cNvSpPr>
            <a:spLocks noGrp="1"/>
          </p:cNvSpPr>
          <p:nvPr>
            <p:ph type="pic" sz="quarter" idx="29" hasCustomPrompt="1"/>
          </p:nvPr>
        </p:nvSpPr>
        <p:spPr>
          <a:xfrm>
            <a:off x="10268712" y="2798064"/>
            <a:ext cx="1463040" cy="1481328"/>
          </a:xfrm>
        </p:spPr>
        <p:txBody>
          <a:bodyPr anchor="ctr"/>
          <a:lstStyle>
            <a:lvl1pPr algn="ctr">
              <a:buNone/>
              <a:defRPr/>
            </a:lvl1pPr>
          </a:lstStyle>
          <a:p>
            <a:r>
              <a:rPr lang="en-US" dirty="0"/>
              <a:t>Picture</a:t>
            </a:r>
          </a:p>
        </p:txBody>
      </p:sp>
      <p:sp>
        <p:nvSpPr>
          <p:cNvPr id="11" name="Date Placeholder 10">
            <a:extLst>
              <a:ext uri="{FF2B5EF4-FFF2-40B4-BE49-F238E27FC236}">
                <a16:creationId xmlns:a16="http://schemas.microsoft.com/office/drawing/2014/main" id="{C4A1E4D4-19E0-496B-BBAF-99A720781C00}"/>
              </a:ext>
            </a:extLst>
          </p:cNvPr>
          <p:cNvSpPr>
            <a:spLocks noGrp="1"/>
          </p:cNvSpPr>
          <p:nvPr>
            <p:ph type="dt" sz="half" idx="32"/>
          </p:nvPr>
        </p:nvSpPr>
        <p:spPr>
          <a:xfrm>
            <a:off x="905256" y="6356350"/>
            <a:ext cx="2743200" cy="365125"/>
          </a:xfrm>
        </p:spPr>
        <p:txBody>
          <a:bodyPr/>
          <a:lstStyle/>
          <a:p>
            <a:r>
              <a:rPr lang="en-US" dirty="0"/>
              <a:t>9/4/20XX</a:t>
            </a:r>
          </a:p>
        </p:txBody>
      </p:sp>
      <p:sp>
        <p:nvSpPr>
          <p:cNvPr id="12" name="Footer Placeholder 11">
            <a:extLst>
              <a:ext uri="{FF2B5EF4-FFF2-40B4-BE49-F238E27FC236}">
                <a16:creationId xmlns:a16="http://schemas.microsoft.com/office/drawing/2014/main" id="{D0281C10-EAAA-4F45-8CC9-87F9F9116C21}"/>
              </a:ext>
            </a:extLst>
          </p:cNvPr>
          <p:cNvSpPr>
            <a:spLocks noGrp="1"/>
          </p:cNvSpPr>
          <p:nvPr>
            <p:ph type="ftr" sz="quarter" idx="33"/>
          </p:nvPr>
        </p:nvSpPr>
        <p:spPr/>
        <p:txBody>
          <a:bodyPr/>
          <a:lstStyle/>
          <a:p>
            <a:r>
              <a:rPr lang="en-US" dirty="0"/>
              <a:t>Presentation Title</a:t>
            </a:r>
          </a:p>
        </p:txBody>
      </p:sp>
      <p:sp>
        <p:nvSpPr>
          <p:cNvPr id="13" name="Slide Number Placeholder 12">
            <a:extLst>
              <a:ext uri="{FF2B5EF4-FFF2-40B4-BE49-F238E27FC236}">
                <a16:creationId xmlns:a16="http://schemas.microsoft.com/office/drawing/2014/main" id="{389175D6-43FD-42A2-8595-893FC3BFCDF6}"/>
              </a:ext>
            </a:extLst>
          </p:cNvPr>
          <p:cNvSpPr>
            <a:spLocks noGrp="1"/>
          </p:cNvSpPr>
          <p:nvPr>
            <p:ph type="sldNum" sz="quarter" idx="34"/>
          </p:nvPr>
        </p:nvSpPr>
        <p:spPr/>
        <p:txBody>
          <a:bodyPr/>
          <a:lstStyle/>
          <a:p>
            <a:fld id="{A65A5C87-DF58-40C8-B092-1DE63DB4547E}" type="slidenum">
              <a:rPr lang="en-US" smtClean="0"/>
              <a:t>‹#›</a:t>
            </a:fld>
            <a:endParaRPr lang="en-US" dirty="0"/>
          </a:p>
        </p:txBody>
      </p:sp>
      <p:sp>
        <p:nvSpPr>
          <p:cNvPr id="37" name="Text Placeholder 35">
            <a:extLst>
              <a:ext uri="{FF2B5EF4-FFF2-40B4-BE49-F238E27FC236}">
                <a16:creationId xmlns:a16="http://schemas.microsoft.com/office/drawing/2014/main" id="{28F74B10-F76D-4BBB-A284-01D5A0DF8BCB}"/>
              </a:ext>
            </a:extLst>
          </p:cNvPr>
          <p:cNvSpPr>
            <a:spLocks noGrp="1"/>
          </p:cNvSpPr>
          <p:nvPr>
            <p:ph type="body" sz="quarter" idx="36" hasCustomPrompt="1"/>
          </p:nvPr>
        </p:nvSpPr>
        <p:spPr>
          <a:xfrm>
            <a:off x="543153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8" name="Text Placeholder 35">
            <a:extLst>
              <a:ext uri="{FF2B5EF4-FFF2-40B4-BE49-F238E27FC236}">
                <a16:creationId xmlns:a16="http://schemas.microsoft.com/office/drawing/2014/main" id="{BD245DC2-6D7B-4AEE-B8EE-0D0E473AFFF5}"/>
              </a:ext>
            </a:extLst>
          </p:cNvPr>
          <p:cNvSpPr>
            <a:spLocks noGrp="1"/>
          </p:cNvSpPr>
          <p:nvPr>
            <p:ph type="body" sz="quarter" idx="37" hasCustomPrompt="1"/>
          </p:nvPr>
        </p:nvSpPr>
        <p:spPr>
          <a:xfrm>
            <a:off x="784555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9" name="Text Placeholder 35">
            <a:extLst>
              <a:ext uri="{FF2B5EF4-FFF2-40B4-BE49-F238E27FC236}">
                <a16:creationId xmlns:a16="http://schemas.microsoft.com/office/drawing/2014/main" id="{28069EAF-8C82-49CC-8A38-2ACAD26F7DE9}"/>
              </a:ext>
            </a:extLst>
          </p:cNvPr>
          <p:cNvSpPr>
            <a:spLocks noGrp="1"/>
          </p:cNvSpPr>
          <p:nvPr>
            <p:ph type="body" sz="quarter" idx="38" hasCustomPrompt="1"/>
          </p:nvPr>
        </p:nvSpPr>
        <p:spPr>
          <a:xfrm>
            <a:off x="1026871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0" name="Text Placeholder 35">
            <a:extLst>
              <a:ext uri="{FF2B5EF4-FFF2-40B4-BE49-F238E27FC236}">
                <a16:creationId xmlns:a16="http://schemas.microsoft.com/office/drawing/2014/main" id="{DAA3B1CD-59B3-4B73-B91A-88CED1D8FDD6}"/>
              </a:ext>
            </a:extLst>
          </p:cNvPr>
          <p:cNvSpPr>
            <a:spLocks noGrp="1"/>
          </p:cNvSpPr>
          <p:nvPr>
            <p:ph type="body" sz="quarter" idx="39" hasCustomPrompt="1"/>
          </p:nvPr>
        </p:nvSpPr>
        <p:spPr>
          <a:xfrm>
            <a:off x="594360"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1" name="Text Placeholder 35">
            <a:extLst>
              <a:ext uri="{FF2B5EF4-FFF2-40B4-BE49-F238E27FC236}">
                <a16:creationId xmlns:a16="http://schemas.microsoft.com/office/drawing/2014/main" id="{C1FED6B0-DEB7-46E3-8038-FE6788AC24A9}"/>
              </a:ext>
            </a:extLst>
          </p:cNvPr>
          <p:cNvSpPr>
            <a:spLocks noGrp="1"/>
          </p:cNvSpPr>
          <p:nvPr>
            <p:ph type="body" sz="quarter" idx="35" hasCustomPrompt="1"/>
          </p:nvPr>
        </p:nvSpPr>
        <p:spPr>
          <a:xfrm>
            <a:off x="300837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Tree>
    <p:extLst>
      <p:ext uri="{BB962C8B-B14F-4D97-AF65-F5344CB8AC3E}">
        <p14:creationId xmlns:p14="http://schemas.microsoft.com/office/powerpoint/2010/main" val="431511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a:lstStyle/>
          <a:p>
            <a:r>
              <a:rPr lang="en-US" dirty="0"/>
              <a:t>9/4/20XX</a:t>
            </a:r>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1606934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3 colum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576072" y="2372650"/>
            <a:ext cx="329184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576072" y="3203688"/>
            <a:ext cx="3291840" cy="2968512"/>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4507992" y="2372650"/>
            <a:ext cx="329184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4507992" y="3203687"/>
            <a:ext cx="3291840" cy="2968511"/>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a:lstStyle/>
          <a:p>
            <a:r>
              <a:rPr lang="en-US" dirty="0"/>
              <a:t>9/4/20XX</a:t>
            </a:r>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
        <p:nvSpPr>
          <p:cNvPr id="14" name="Text Placeholder 4">
            <a:extLst>
              <a:ext uri="{FF2B5EF4-FFF2-40B4-BE49-F238E27FC236}">
                <a16:creationId xmlns:a16="http://schemas.microsoft.com/office/drawing/2014/main" id="{CE04853A-B5A7-418B-B49F-E718136614E0}"/>
              </a:ext>
            </a:extLst>
          </p:cNvPr>
          <p:cNvSpPr>
            <a:spLocks noGrp="1"/>
          </p:cNvSpPr>
          <p:nvPr>
            <p:ph type="body" sz="quarter" idx="13"/>
          </p:nvPr>
        </p:nvSpPr>
        <p:spPr>
          <a:xfrm>
            <a:off x="8439912" y="2372650"/>
            <a:ext cx="329184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a16="http://schemas.microsoft.com/office/drawing/2014/main" id="{D08E5547-BBB9-4D87-A012-6BC6B1330861}"/>
              </a:ext>
            </a:extLst>
          </p:cNvPr>
          <p:cNvSpPr>
            <a:spLocks noGrp="1"/>
          </p:cNvSpPr>
          <p:nvPr>
            <p:ph sz="quarter" idx="14"/>
          </p:nvPr>
        </p:nvSpPr>
        <p:spPr>
          <a:xfrm>
            <a:off x="8439912" y="3203687"/>
            <a:ext cx="3291840" cy="2968511"/>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02261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9/4/20XX</a:t>
            </a:r>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5A5C87-DF58-40C8-B092-1DE63DB4547E}" type="slidenum">
              <a:rPr lang="en-US" smtClean="0"/>
              <a:t>‹#›</a:t>
            </a:fld>
            <a:endParaRPr lang="en-US" dirty="0"/>
          </a:p>
        </p:txBody>
      </p:sp>
    </p:spTree>
    <p:extLst>
      <p:ext uri="{BB962C8B-B14F-4D97-AF65-F5344CB8AC3E}">
        <p14:creationId xmlns:p14="http://schemas.microsoft.com/office/powerpoint/2010/main" val="1785134420"/>
      </p:ext>
    </p:extLst>
  </p:cSld>
  <p:clrMap bg1="lt1" tx1="dk1" bg2="lt2" tx2="dk2" accent1="accent1" accent2="accent2" accent3="accent3" accent4="accent4" accent5="accent5" accent6="accent6" hlink="hlink" folHlink="folHlink"/>
  <p:sldLayoutIdLst>
    <p:sldLayoutId id="2147483721" r:id="rId1"/>
    <p:sldLayoutId id="2147483730" r:id="rId2"/>
    <p:sldLayoutId id="2147483731" r:id="rId3"/>
    <p:sldLayoutId id="2147483723" r:id="rId4"/>
    <p:sldLayoutId id="2147483722" r:id="rId5"/>
    <p:sldLayoutId id="2147483732" r:id="rId6"/>
    <p:sldLayoutId id="2147483736" r:id="rId7"/>
    <p:sldLayoutId id="2147483725" r:id="rId8"/>
    <p:sldLayoutId id="2147483733" r:id="rId9"/>
    <p:sldLayoutId id="2147483734" r:id="rId10"/>
    <p:sldLayoutId id="2147483735" r:id="rId11"/>
    <p:sldLayoutId id="2147483726" r:id="rId12"/>
    <p:sldLayoutId id="2147483727" r:id="rId13"/>
    <p:sldLayoutId id="2147483728" r:id="rId14"/>
    <p:sldLayoutId id="2147483729"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8.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D9D20-B4BB-42AA-8DDD-68CC9F1D95DB}"/>
              </a:ext>
            </a:extLst>
          </p:cNvPr>
          <p:cNvSpPr>
            <a:spLocks noGrp="1"/>
          </p:cNvSpPr>
          <p:nvPr>
            <p:ph type="ctrTitle"/>
          </p:nvPr>
        </p:nvSpPr>
        <p:spPr/>
        <p:txBody>
          <a:bodyPr>
            <a:normAutofit fontScale="90000"/>
          </a:bodyPr>
          <a:lstStyle/>
          <a:p>
            <a:r>
              <a:rPr lang="en-US" dirty="0"/>
              <a:t>Komandno-upravlja</a:t>
            </a:r>
            <a:r>
              <a:rPr lang="sr-Latn-RS" dirty="0"/>
              <a:t>čki informacioni sistem </a:t>
            </a:r>
            <a:endParaRPr lang="en-US" dirty="0"/>
          </a:p>
        </p:txBody>
      </p:sp>
      <p:sp>
        <p:nvSpPr>
          <p:cNvPr id="3" name="Subtitle 2">
            <a:extLst>
              <a:ext uri="{FF2B5EF4-FFF2-40B4-BE49-F238E27FC236}">
                <a16:creationId xmlns:a16="http://schemas.microsoft.com/office/drawing/2014/main" id="{ED9E8FDB-60EE-45AE-BB89-9A561A61C2AC}"/>
              </a:ext>
            </a:extLst>
          </p:cNvPr>
          <p:cNvSpPr>
            <a:spLocks noGrp="1"/>
          </p:cNvSpPr>
          <p:nvPr>
            <p:ph type="subTitle" idx="1"/>
          </p:nvPr>
        </p:nvSpPr>
        <p:spPr/>
        <p:txBody>
          <a:bodyPr/>
          <a:lstStyle/>
          <a:p>
            <a:r>
              <a:rPr lang="sr-Latn-RS" dirty="0"/>
              <a:t>Student: Teodora Kocić</a:t>
            </a:r>
            <a:endParaRPr lang="en-US" dirty="0"/>
          </a:p>
        </p:txBody>
      </p:sp>
    </p:spTree>
    <p:extLst>
      <p:ext uri="{BB962C8B-B14F-4D97-AF65-F5344CB8AC3E}">
        <p14:creationId xmlns:p14="http://schemas.microsoft.com/office/powerpoint/2010/main" val="183373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B18C874F-2B67-AA43-761C-F5CD96E158C8}"/>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pPr/>
              <a:t>10</a:t>
            </a:fld>
            <a:endParaRPr lang="en-US" dirty="0"/>
          </a:p>
        </p:txBody>
      </p:sp>
      <p:sp>
        <p:nvSpPr>
          <p:cNvPr id="2" name="Title 1">
            <a:extLst>
              <a:ext uri="{FF2B5EF4-FFF2-40B4-BE49-F238E27FC236}">
                <a16:creationId xmlns:a16="http://schemas.microsoft.com/office/drawing/2014/main" id="{03EEB919-4F65-4B5E-ADF3-272AD780E102}"/>
              </a:ext>
            </a:extLst>
          </p:cNvPr>
          <p:cNvSpPr>
            <a:spLocks noGrp="1"/>
          </p:cNvSpPr>
          <p:nvPr>
            <p:ph type="title"/>
          </p:nvPr>
        </p:nvSpPr>
        <p:spPr>
          <a:xfrm>
            <a:off x="219075" y="640080"/>
            <a:ext cx="11677649" cy="5716270"/>
          </a:xfrm>
        </p:spPr>
        <p:txBody>
          <a:bodyPr/>
          <a:lstStyle/>
          <a:p>
            <a:endParaRPr lang="en-US" dirty="0"/>
          </a:p>
        </p:txBody>
      </p:sp>
      <p:pic>
        <p:nvPicPr>
          <p:cNvPr id="8" name="demo-app">
            <a:hlinkClick r:id="" action="ppaction://media"/>
            <a:extLst>
              <a:ext uri="{FF2B5EF4-FFF2-40B4-BE49-F238E27FC236}">
                <a16:creationId xmlns:a16="http://schemas.microsoft.com/office/drawing/2014/main" id="{18617D45-96D4-6ABD-1979-0A85B3F3EBE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7638" y="83046"/>
            <a:ext cx="11896724" cy="6691907"/>
          </a:xfrm>
          <a:prstGeom prst="rect">
            <a:avLst/>
          </a:prstGeom>
        </p:spPr>
      </p:pic>
    </p:spTree>
    <p:extLst>
      <p:ext uri="{BB962C8B-B14F-4D97-AF65-F5344CB8AC3E}">
        <p14:creationId xmlns:p14="http://schemas.microsoft.com/office/powerpoint/2010/main" val="3980272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231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E9372-10C9-4FE2-AA18-D3757770284E}"/>
              </a:ext>
            </a:extLst>
          </p:cNvPr>
          <p:cNvSpPr>
            <a:spLocks noGrp="1"/>
          </p:cNvSpPr>
          <p:nvPr>
            <p:ph type="title"/>
          </p:nvPr>
        </p:nvSpPr>
        <p:spPr/>
        <p:txBody>
          <a:bodyPr>
            <a:normAutofit/>
          </a:bodyPr>
          <a:lstStyle/>
          <a:p>
            <a:r>
              <a:rPr lang="en-US" sz="5400" dirty="0"/>
              <a:t>Literatura</a:t>
            </a:r>
          </a:p>
        </p:txBody>
      </p:sp>
      <p:sp>
        <p:nvSpPr>
          <p:cNvPr id="3" name="Content Placeholder 2">
            <a:extLst>
              <a:ext uri="{FF2B5EF4-FFF2-40B4-BE49-F238E27FC236}">
                <a16:creationId xmlns:a16="http://schemas.microsoft.com/office/drawing/2014/main" id="{593CCB26-C7B5-4926-8F38-01AA28C00B75}"/>
              </a:ext>
            </a:extLst>
          </p:cNvPr>
          <p:cNvSpPr>
            <a:spLocks noGrp="1"/>
          </p:cNvSpPr>
          <p:nvPr>
            <p:ph idx="1"/>
          </p:nvPr>
        </p:nvSpPr>
        <p:spPr>
          <a:xfrm>
            <a:off x="5429250" y="2286000"/>
            <a:ext cx="6486525" cy="3943349"/>
          </a:xfrm>
        </p:spPr>
        <p:txBody>
          <a:bodyPr/>
          <a:lstStyle/>
          <a:p>
            <a:pPr marL="342900" indent="-342900">
              <a:buFont typeface="+mj-lt"/>
              <a:buAutoNum type="arabicPeriod"/>
            </a:pPr>
            <a:r>
              <a:rPr lang="en-US" dirty="0"/>
              <a:t>Spatial DataBases With Application To GIS (The Morgan Kaufmann Series in Data Management Systems), Philippe Rigaux, Michel Scholl, Agnes Voisard, Morgan Kaufmann Publishers, 2002.</a:t>
            </a:r>
          </a:p>
          <a:p>
            <a:pPr marL="342900" indent="-342900">
              <a:buFont typeface="+mj-lt"/>
              <a:buAutoNum type="arabicPeriod"/>
            </a:pPr>
            <a:r>
              <a:rPr lang="en-US" dirty="0"/>
              <a:t>Hands-On MQTT Programming with Python: Work with the lightweight IoT protocol in Python, Gaston C. Hillar, Packt Publishing, 2018.</a:t>
            </a:r>
          </a:p>
        </p:txBody>
      </p:sp>
      <p:sp>
        <p:nvSpPr>
          <p:cNvPr id="9" name="Slide Number Placeholder 8">
            <a:extLst>
              <a:ext uri="{FF2B5EF4-FFF2-40B4-BE49-F238E27FC236}">
                <a16:creationId xmlns:a16="http://schemas.microsoft.com/office/drawing/2014/main" id="{891003F3-F17A-4CAC-B7CA-4C498BA84E7B}"/>
              </a:ext>
            </a:extLst>
          </p:cNvPr>
          <p:cNvSpPr>
            <a:spLocks noGrp="1"/>
          </p:cNvSpPr>
          <p:nvPr>
            <p:ph type="sldNum" sz="quarter" idx="20"/>
          </p:nvPr>
        </p:nvSpPr>
        <p:spPr/>
        <p:txBody>
          <a:bodyPr/>
          <a:lstStyle/>
          <a:p>
            <a:fld id="{A65A5C87-DF58-40C8-B092-1DE63DB4547E}" type="slidenum">
              <a:rPr lang="en-US" smtClean="0"/>
              <a:pPr/>
              <a:t>11</a:t>
            </a:fld>
            <a:endParaRPr lang="en-US" dirty="0"/>
          </a:p>
        </p:txBody>
      </p:sp>
    </p:spTree>
    <p:extLst>
      <p:ext uri="{BB962C8B-B14F-4D97-AF65-F5344CB8AC3E}">
        <p14:creationId xmlns:p14="http://schemas.microsoft.com/office/powerpoint/2010/main" val="1185792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4A85B-2AC6-4E29-B074-AB92F8FA9BB1}"/>
              </a:ext>
            </a:extLst>
          </p:cNvPr>
          <p:cNvSpPr>
            <a:spLocks noGrp="1"/>
          </p:cNvSpPr>
          <p:nvPr>
            <p:ph type="title"/>
          </p:nvPr>
        </p:nvSpPr>
        <p:spPr/>
        <p:txBody>
          <a:bodyPr/>
          <a:lstStyle/>
          <a:p>
            <a:r>
              <a:rPr lang="sr-Latn-RS" dirty="0"/>
              <a:t>Sadržaj</a:t>
            </a:r>
            <a:endParaRPr lang="en-US" dirty="0"/>
          </a:p>
        </p:txBody>
      </p:sp>
      <p:pic>
        <p:nvPicPr>
          <p:cNvPr id="11" name="Picture Placeholder 10">
            <a:extLst>
              <a:ext uri="{FF2B5EF4-FFF2-40B4-BE49-F238E27FC236}">
                <a16:creationId xmlns:a16="http://schemas.microsoft.com/office/drawing/2014/main" id="{41749033-B92E-4E63-82DE-801849DA2B1E}"/>
              </a:ext>
            </a:extLst>
          </p:cNvPr>
          <p:cNvPicPr>
            <a:picLocks noGrp="1" noChangeAspect="1"/>
          </p:cNvPicPr>
          <p:nvPr>
            <p:ph type="pic" sz="quarter" idx="13"/>
          </p:nvPr>
        </p:nvPicPr>
        <p:blipFill>
          <a:blip r:embed="rId2"/>
          <a:srcRect l="13689" r="13689"/>
          <a:stretch/>
        </p:blipFill>
        <p:spPr/>
      </p:pic>
      <p:sp>
        <p:nvSpPr>
          <p:cNvPr id="3" name="Content Placeholder 2">
            <a:extLst>
              <a:ext uri="{FF2B5EF4-FFF2-40B4-BE49-F238E27FC236}">
                <a16:creationId xmlns:a16="http://schemas.microsoft.com/office/drawing/2014/main" id="{E32AB0EB-0819-41F4-99E9-C02FA0DAF66D}"/>
              </a:ext>
            </a:extLst>
          </p:cNvPr>
          <p:cNvSpPr>
            <a:spLocks noGrp="1"/>
          </p:cNvSpPr>
          <p:nvPr>
            <p:ph idx="1"/>
          </p:nvPr>
        </p:nvSpPr>
        <p:spPr/>
        <p:txBody>
          <a:bodyPr/>
          <a:lstStyle/>
          <a:p>
            <a:pPr marL="0" indent="0">
              <a:lnSpc>
                <a:spcPct val="110000"/>
              </a:lnSpc>
              <a:buNone/>
            </a:pPr>
            <a:r>
              <a:rPr lang="sr-Latn-RS" dirty="0"/>
              <a:t>Uvod</a:t>
            </a:r>
          </a:p>
          <a:p>
            <a:pPr marL="0" indent="0">
              <a:lnSpc>
                <a:spcPct val="110000"/>
              </a:lnSpc>
              <a:buNone/>
            </a:pPr>
            <a:r>
              <a:rPr lang="sr-Latn-RS" dirty="0"/>
              <a:t>Implementacija</a:t>
            </a:r>
            <a:endParaRPr lang="en-US" sz="1800" dirty="0"/>
          </a:p>
          <a:p>
            <a:pPr marL="0" indent="0">
              <a:lnSpc>
                <a:spcPct val="110000"/>
              </a:lnSpc>
              <a:buNone/>
            </a:pPr>
            <a:r>
              <a:rPr lang="sr-Latn-RS" dirty="0"/>
              <a:t>Korišćenje aplikacije</a:t>
            </a:r>
          </a:p>
          <a:p>
            <a:pPr marL="0" indent="0">
              <a:lnSpc>
                <a:spcPct val="110000"/>
              </a:lnSpc>
              <a:buNone/>
            </a:pPr>
            <a:r>
              <a:rPr lang="sr-Latn-RS" sz="1800" dirty="0"/>
              <a:t>Literatura</a:t>
            </a:r>
            <a:endParaRPr lang="en-US" sz="1800" dirty="0"/>
          </a:p>
          <a:p>
            <a:endParaRPr lang="en-US" dirty="0"/>
          </a:p>
        </p:txBody>
      </p:sp>
      <p:sp>
        <p:nvSpPr>
          <p:cNvPr id="6" name="Slide Number Placeholder 5">
            <a:extLst>
              <a:ext uri="{FF2B5EF4-FFF2-40B4-BE49-F238E27FC236}">
                <a16:creationId xmlns:a16="http://schemas.microsoft.com/office/drawing/2014/main" id="{B49FA539-2DA6-4197-AA13-56E0C33955F2}"/>
              </a:ext>
            </a:extLst>
          </p:cNvPr>
          <p:cNvSpPr>
            <a:spLocks noGrp="1"/>
          </p:cNvSpPr>
          <p:nvPr>
            <p:ph type="sldNum" sz="quarter" idx="12"/>
          </p:nvPr>
        </p:nvSpPr>
        <p:spPr/>
        <p:txBody>
          <a:bodyPr/>
          <a:lstStyle/>
          <a:p>
            <a:fld id="{A65A5C87-DF58-40C8-B092-1DE63DB4547E}" type="slidenum">
              <a:rPr lang="en-US" smtClean="0"/>
              <a:t>2</a:t>
            </a:fld>
            <a:endParaRPr lang="en-US" dirty="0"/>
          </a:p>
        </p:txBody>
      </p:sp>
    </p:spTree>
    <p:extLst>
      <p:ext uri="{BB962C8B-B14F-4D97-AF65-F5344CB8AC3E}">
        <p14:creationId xmlns:p14="http://schemas.microsoft.com/office/powerpoint/2010/main" val="41678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01C14-7F4D-4D43-AB31-14E1B4AA1C63}"/>
              </a:ext>
            </a:extLst>
          </p:cNvPr>
          <p:cNvSpPr>
            <a:spLocks noGrp="1"/>
          </p:cNvSpPr>
          <p:nvPr>
            <p:ph type="title"/>
          </p:nvPr>
        </p:nvSpPr>
        <p:spPr/>
        <p:txBody>
          <a:bodyPr/>
          <a:lstStyle/>
          <a:p>
            <a:r>
              <a:rPr lang="sr-Latn-RS" dirty="0"/>
              <a:t>Uvod</a:t>
            </a:r>
            <a:endParaRPr lang="en-US" dirty="0"/>
          </a:p>
        </p:txBody>
      </p:sp>
      <p:sp>
        <p:nvSpPr>
          <p:cNvPr id="3" name="Content Placeholder 2">
            <a:extLst>
              <a:ext uri="{FF2B5EF4-FFF2-40B4-BE49-F238E27FC236}">
                <a16:creationId xmlns:a16="http://schemas.microsoft.com/office/drawing/2014/main" id="{04141C1E-7FB9-4FD0-9195-B9ADFD18ADC1}"/>
              </a:ext>
            </a:extLst>
          </p:cNvPr>
          <p:cNvSpPr>
            <a:spLocks noGrp="1"/>
          </p:cNvSpPr>
          <p:nvPr>
            <p:ph idx="1"/>
          </p:nvPr>
        </p:nvSpPr>
        <p:spPr>
          <a:xfrm>
            <a:off x="612648" y="3133725"/>
            <a:ext cx="6272784" cy="3295650"/>
          </a:xfrm>
        </p:spPr>
        <p:txBody>
          <a:bodyPr>
            <a:normAutofit fontScale="92500" lnSpcReduction="10000"/>
          </a:bodyPr>
          <a:lstStyle/>
          <a:p>
            <a:pPr algn="just"/>
            <a:r>
              <a:rPr lang="sr-Latn-RS" dirty="0"/>
              <a:t>Aplikacija je napravljena u cilju da korisnicima olakša traženje slobodnih parking mesta u gradu. Ovo se postiže tako što se svaki korisnik, koji se nalazi u određenoj zoni grada, obaveštava o tome da je novo vozilo parkirano na nekom od parkinga koji se nalazi u delu grada koji je od interesa za datog korisnika. Informacija koja se ovim putem šalje svim korisnicima</a:t>
            </a:r>
            <a:r>
              <a:rPr lang="en-US" dirty="0"/>
              <a:t>,</a:t>
            </a:r>
            <a:r>
              <a:rPr lang="sr-Latn-RS" dirty="0"/>
              <a:t> koji se nalaze u zoni grada gde je pristiglo novo vozilo</a:t>
            </a:r>
            <a:r>
              <a:rPr lang="en-US" dirty="0"/>
              <a:t>, </a:t>
            </a:r>
            <a:r>
              <a:rPr lang="sr-Latn-RS" dirty="0"/>
              <a:t>sadrži naziv datog parkinga, odnosno njegove prostorne coordinate</a:t>
            </a:r>
            <a:r>
              <a:rPr lang="en-US" dirty="0"/>
              <a:t> (</a:t>
            </a:r>
            <a:r>
              <a:rPr lang="sr-Latn-RS" dirty="0"/>
              <a:t>latituda i longituda</a:t>
            </a:r>
            <a:r>
              <a:rPr lang="en-US" dirty="0"/>
              <a:t>)</a:t>
            </a:r>
            <a:r>
              <a:rPr lang="sr-Latn-RS" dirty="0"/>
              <a:t>, kao i broj preostalih slobodnih mesta na datom parkingu. Nakon sat vremena korisnicima ističe dozvoljeno vreme zadržavanja na parkingu.</a:t>
            </a:r>
            <a:endParaRPr lang="en-US" dirty="0"/>
          </a:p>
        </p:txBody>
      </p:sp>
      <p:pic>
        <p:nvPicPr>
          <p:cNvPr id="27" name="Picture Placeholder 26">
            <a:extLst>
              <a:ext uri="{FF2B5EF4-FFF2-40B4-BE49-F238E27FC236}">
                <a16:creationId xmlns:a16="http://schemas.microsoft.com/office/drawing/2014/main" id="{778123A3-1887-4297-BB48-CD597C4677B3}"/>
              </a:ext>
            </a:extLst>
          </p:cNvPr>
          <p:cNvPicPr>
            <a:picLocks noGrp="1" noChangeAspect="1"/>
          </p:cNvPicPr>
          <p:nvPr>
            <p:ph type="pic" sz="quarter" idx="13"/>
          </p:nvPr>
        </p:nvPicPr>
        <p:blipFill rotWithShape="1">
          <a:blip r:embed="rId2"/>
          <a:srcRect l="-24242" t="2580" r="-24242" b="9033"/>
          <a:stretch/>
        </p:blipFill>
        <p:spPr>
          <a:xfrm>
            <a:off x="7680960" y="4216019"/>
            <a:ext cx="4480560" cy="2505456"/>
          </a:xfrm>
        </p:spPr>
      </p:pic>
      <p:pic>
        <p:nvPicPr>
          <p:cNvPr id="18" name="Picture Placeholder 17">
            <a:extLst>
              <a:ext uri="{FF2B5EF4-FFF2-40B4-BE49-F238E27FC236}">
                <a16:creationId xmlns:a16="http://schemas.microsoft.com/office/drawing/2014/main" id="{1A615CC8-9DF3-484C-8E7E-BA035F939002}"/>
              </a:ext>
            </a:extLst>
          </p:cNvPr>
          <p:cNvPicPr>
            <a:picLocks noGrp="1" noChangeAspect="1"/>
          </p:cNvPicPr>
          <p:nvPr>
            <p:ph type="pic" sz="quarter" idx="14"/>
          </p:nvPr>
        </p:nvPicPr>
        <p:blipFill>
          <a:blip r:embed="rId3"/>
          <a:srcRect t="19491" b="19491"/>
          <a:stretch/>
        </p:blipFill>
        <p:spPr/>
      </p:pic>
      <p:sp>
        <p:nvSpPr>
          <p:cNvPr id="4" name="Slide Number Placeholder 3">
            <a:extLst>
              <a:ext uri="{FF2B5EF4-FFF2-40B4-BE49-F238E27FC236}">
                <a16:creationId xmlns:a16="http://schemas.microsoft.com/office/drawing/2014/main" id="{30C59246-61F9-4344-994B-CAC75B954C24}"/>
              </a:ext>
            </a:extLst>
          </p:cNvPr>
          <p:cNvSpPr>
            <a:spLocks noGrp="1"/>
          </p:cNvSpPr>
          <p:nvPr>
            <p:ph type="sldNum" sz="quarter" idx="12"/>
          </p:nvPr>
        </p:nvSpPr>
        <p:spPr>
          <a:xfrm>
            <a:off x="5605272" y="6356350"/>
            <a:ext cx="1280160" cy="365125"/>
          </a:xfrm>
        </p:spPr>
        <p:txBody>
          <a:bodyPr/>
          <a:lstStyle/>
          <a:p>
            <a:fld id="{A65A5C87-DF58-40C8-B092-1DE63DB4547E}" type="slidenum">
              <a:rPr lang="en-US" smtClean="0"/>
              <a:pPr/>
              <a:t>3</a:t>
            </a:fld>
            <a:endParaRPr lang="en-US" dirty="0"/>
          </a:p>
        </p:txBody>
      </p:sp>
    </p:spTree>
    <p:extLst>
      <p:ext uri="{BB962C8B-B14F-4D97-AF65-F5344CB8AC3E}">
        <p14:creationId xmlns:p14="http://schemas.microsoft.com/office/powerpoint/2010/main" val="1471384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D3A99-BC9D-4DC2-BE1B-9E2C93EDD294}"/>
              </a:ext>
            </a:extLst>
          </p:cNvPr>
          <p:cNvSpPr>
            <a:spLocks noGrp="1"/>
          </p:cNvSpPr>
          <p:nvPr>
            <p:ph type="title"/>
          </p:nvPr>
        </p:nvSpPr>
        <p:spPr/>
        <p:txBody>
          <a:bodyPr/>
          <a:lstStyle/>
          <a:p>
            <a:r>
              <a:rPr lang="sr-Latn-RS" dirty="0"/>
              <a:t>Implementacija</a:t>
            </a:r>
            <a:endParaRPr lang="en-US" dirty="0"/>
          </a:p>
        </p:txBody>
      </p:sp>
      <p:sp>
        <p:nvSpPr>
          <p:cNvPr id="3" name="Text Placeholder 2">
            <a:extLst>
              <a:ext uri="{FF2B5EF4-FFF2-40B4-BE49-F238E27FC236}">
                <a16:creationId xmlns:a16="http://schemas.microsoft.com/office/drawing/2014/main" id="{817D061C-023A-4DD9-8847-DD7718553EA4}"/>
              </a:ext>
            </a:extLst>
          </p:cNvPr>
          <p:cNvSpPr>
            <a:spLocks noGrp="1"/>
          </p:cNvSpPr>
          <p:nvPr>
            <p:ph type="body" idx="1"/>
          </p:nvPr>
        </p:nvSpPr>
        <p:spPr/>
        <p:txBody>
          <a:bodyPr/>
          <a:lstStyle/>
          <a:p>
            <a:r>
              <a:rPr lang="sr-Latn-RS" dirty="0"/>
              <a:t>Korišćene tehonologije</a:t>
            </a:r>
            <a:endParaRPr lang="en-US" dirty="0"/>
          </a:p>
        </p:txBody>
      </p:sp>
    </p:spTree>
    <p:extLst>
      <p:ext uri="{BB962C8B-B14F-4D97-AF65-F5344CB8AC3E}">
        <p14:creationId xmlns:p14="http://schemas.microsoft.com/office/powerpoint/2010/main" val="21775445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51886-AA43-422E-B193-F1F3DF7D8A4D}"/>
              </a:ext>
            </a:extLst>
          </p:cNvPr>
          <p:cNvSpPr>
            <a:spLocks noGrp="1"/>
          </p:cNvSpPr>
          <p:nvPr>
            <p:ph type="title"/>
          </p:nvPr>
        </p:nvSpPr>
        <p:spPr/>
        <p:txBody>
          <a:bodyPr/>
          <a:lstStyle/>
          <a:p>
            <a:r>
              <a:rPr lang="en-US" dirty="0"/>
              <a:t>T</a:t>
            </a:r>
            <a:r>
              <a:rPr lang="sr-Latn-RS" dirty="0"/>
              <a:t>ehnologije – pribavljanje podataka</a:t>
            </a:r>
            <a:endParaRPr lang="en-US" dirty="0"/>
          </a:p>
        </p:txBody>
      </p:sp>
      <p:graphicFrame>
        <p:nvGraphicFramePr>
          <p:cNvPr id="4" name="Content Placeholder 3" descr="timeline">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3886567058"/>
              </p:ext>
            </p:extLst>
          </p:nvPr>
        </p:nvGraphicFramePr>
        <p:xfrm>
          <a:off x="838200" y="1933003"/>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Slide Number Placeholder 5">
            <a:extLst>
              <a:ext uri="{FF2B5EF4-FFF2-40B4-BE49-F238E27FC236}">
                <a16:creationId xmlns:a16="http://schemas.microsoft.com/office/drawing/2014/main" id="{4BD4F9CE-26BB-4441-99A7-B6599E9CF488}"/>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5</a:t>
            </a:fld>
            <a:endParaRPr lang="en-US" dirty="0"/>
          </a:p>
        </p:txBody>
      </p:sp>
    </p:spTree>
    <p:extLst>
      <p:ext uri="{BB962C8B-B14F-4D97-AF65-F5344CB8AC3E}">
        <p14:creationId xmlns:p14="http://schemas.microsoft.com/office/powerpoint/2010/main" val="2624630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51886-AA43-422E-B193-F1F3DF7D8A4D}"/>
              </a:ext>
            </a:extLst>
          </p:cNvPr>
          <p:cNvSpPr>
            <a:spLocks noGrp="1"/>
          </p:cNvSpPr>
          <p:nvPr>
            <p:ph type="title"/>
          </p:nvPr>
        </p:nvSpPr>
        <p:spPr/>
        <p:txBody>
          <a:bodyPr/>
          <a:lstStyle/>
          <a:p>
            <a:r>
              <a:rPr lang="en-US" dirty="0"/>
              <a:t>T</a:t>
            </a:r>
            <a:r>
              <a:rPr lang="sr-Latn-RS" dirty="0"/>
              <a:t>ehnologije – komunikacija i vizulizacija</a:t>
            </a:r>
            <a:endParaRPr lang="en-US" dirty="0"/>
          </a:p>
        </p:txBody>
      </p:sp>
      <p:graphicFrame>
        <p:nvGraphicFramePr>
          <p:cNvPr id="4" name="Content Placeholder 3" descr="timeline">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195926369"/>
              </p:ext>
            </p:extLst>
          </p:nvPr>
        </p:nvGraphicFramePr>
        <p:xfrm>
          <a:off x="838200" y="1933003"/>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Slide Number Placeholder 5">
            <a:extLst>
              <a:ext uri="{FF2B5EF4-FFF2-40B4-BE49-F238E27FC236}">
                <a16:creationId xmlns:a16="http://schemas.microsoft.com/office/drawing/2014/main" id="{4BD4F9CE-26BB-4441-99A7-B6599E9CF488}"/>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6</a:t>
            </a:fld>
            <a:endParaRPr lang="en-US" dirty="0"/>
          </a:p>
        </p:txBody>
      </p:sp>
    </p:spTree>
    <p:extLst>
      <p:ext uri="{BB962C8B-B14F-4D97-AF65-F5344CB8AC3E}">
        <p14:creationId xmlns:p14="http://schemas.microsoft.com/office/powerpoint/2010/main" val="1138166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209E4-B947-4446-AD42-C1B3A0C1F583}"/>
              </a:ext>
            </a:extLst>
          </p:cNvPr>
          <p:cNvSpPr>
            <a:spLocks noGrp="1"/>
          </p:cNvSpPr>
          <p:nvPr>
            <p:ph type="title"/>
          </p:nvPr>
        </p:nvSpPr>
        <p:spPr/>
        <p:txBody>
          <a:bodyPr/>
          <a:lstStyle/>
          <a:p>
            <a:r>
              <a:rPr lang="sr-Latn-RS" dirty="0"/>
              <a:t>Bitni delovi implementacije</a:t>
            </a:r>
            <a:endParaRPr lang="en-US" dirty="0"/>
          </a:p>
        </p:txBody>
      </p:sp>
      <p:sp>
        <p:nvSpPr>
          <p:cNvPr id="15" name="Text Placeholder 14">
            <a:extLst>
              <a:ext uri="{FF2B5EF4-FFF2-40B4-BE49-F238E27FC236}">
                <a16:creationId xmlns:a16="http://schemas.microsoft.com/office/drawing/2014/main" id="{8891D156-FB7C-4C78-B73A-E34105B8EEC6}"/>
              </a:ext>
            </a:extLst>
          </p:cNvPr>
          <p:cNvSpPr>
            <a:spLocks noGrp="1"/>
          </p:cNvSpPr>
          <p:nvPr>
            <p:ph type="body" idx="3"/>
          </p:nvPr>
        </p:nvSpPr>
        <p:spPr>
          <a:xfrm>
            <a:off x="6345936" y="1817232"/>
            <a:ext cx="4937760" cy="823912"/>
          </a:xfrm>
        </p:spPr>
        <p:txBody>
          <a:bodyPr/>
          <a:lstStyle/>
          <a:p>
            <a:r>
              <a:rPr lang="sr-Latn-RS" dirty="0"/>
              <a:t>Prikupljanje podataka iz baze</a:t>
            </a:r>
            <a:endParaRPr lang="en-US" dirty="0"/>
          </a:p>
        </p:txBody>
      </p:sp>
      <p:pic>
        <p:nvPicPr>
          <p:cNvPr id="17" name="Content Placeholder 16">
            <a:extLst>
              <a:ext uri="{FF2B5EF4-FFF2-40B4-BE49-F238E27FC236}">
                <a16:creationId xmlns:a16="http://schemas.microsoft.com/office/drawing/2014/main" id="{9CB8CAAC-D53E-8224-9603-559328E85690}"/>
              </a:ext>
            </a:extLst>
          </p:cNvPr>
          <p:cNvPicPr>
            <a:picLocks noGrp="1" noChangeAspect="1"/>
          </p:cNvPicPr>
          <p:nvPr>
            <p:ph sz="quarter" idx="4"/>
          </p:nvPr>
        </p:nvPicPr>
        <p:blipFill>
          <a:blip r:embed="rId2"/>
          <a:stretch>
            <a:fillRect/>
          </a:stretch>
        </p:blipFill>
        <p:spPr>
          <a:xfrm>
            <a:off x="6345936" y="2730160"/>
            <a:ext cx="4938712" cy="1333035"/>
          </a:xfrm>
        </p:spPr>
      </p:pic>
      <p:sp>
        <p:nvSpPr>
          <p:cNvPr id="16" name="Slide Number Placeholder 5">
            <a:extLst>
              <a:ext uri="{FF2B5EF4-FFF2-40B4-BE49-F238E27FC236}">
                <a16:creationId xmlns:a16="http://schemas.microsoft.com/office/drawing/2014/main" id="{1A06BCBE-7F1D-4794-A964-0B03C6178B08}"/>
              </a:ext>
            </a:extLst>
          </p:cNvPr>
          <p:cNvSpPr>
            <a:spLocks noGrp="1"/>
          </p:cNvSpPr>
          <p:nvPr>
            <p:ph type="sldNum" sz="quarter" idx="12"/>
          </p:nvPr>
        </p:nvSpPr>
        <p:spPr>
          <a:xfrm>
            <a:off x="9035796" y="6351057"/>
            <a:ext cx="2743200" cy="365125"/>
          </a:xfrm>
        </p:spPr>
        <p:txBody>
          <a:bodyPr/>
          <a:lstStyle/>
          <a:p>
            <a:fld id="{A65A5C87-DF58-40C8-B092-1DE63DB4547E}" type="slidenum">
              <a:rPr lang="en-US" smtClean="0"/>
              <a:pPr/>
              <a:t>7</a:t>
            </a:fld>
            <a:endParaRPr lang="en-US" dirty="0"/>
          </a:p>
        </p:txBody>
      </p:sp>
      <p:pic>
        <p:nvPicPr>
          <p:cNvPr id="8" name="Content Placeholder 7">
            <a:extLst>
              <a:ext uri="{FF2B5EF4-FFF2-40B4-BE49-F238E27FC236}">
                <a16:creationId xmlns:a16="http://schemas.microsoft.com/office/drawing/2014/main" id="{E25FA3E8-5448-DB05-EC48-CA6493C6F83A}"/>
              </a:ext>
            </a:extLst>
          </p:cNvPr>
          <p:cNvPicPr>
            <a:picLocks noGrp="1" noChangeAspect="1"/>
          </p:cNvPicPr>
          <p:nvPr>
            <p:ph sz="half" idx="2"/>
          </p:nvPr>
        </p:nvPicPr>
        <p:blipFill>
          <a:blip r:embed="rId3"/>
          <a:stretch>
            <a:fillRect/>
          </a:stretch>
        </p:blipFill>
        <p:spPr>
          <a:xfrm>
            <a:off x="1116013" y="3434457"/>
            <a:ext cx="4937125" cy="2506861"/>
          </a:xfrm>
        </p:spPr>
      </p:pic>
      <p:sp>
        <p:nvSpPr>
          <p:cNvPr id="6" name="Text Placeholder 5">
            <a:extLst>
              <a:ext uri="{FF2B5EF4-FFF2-40B4-BE49-F238E27FC236}">
                <a16:creationId xmlns:a16="http://schemas.microsoft.com/office/drawing/2014/main" id="{EC76A8D3-AAC3-CAFD-C2FC-441D7826BAFF}"/>
              </a:ext>
            </a:extLst>
          </p:cNvPr>
          <p:cNvSpPr>
            <a:spLocks noGrp="1"/>
          </p:cNvSpPr>
          <p:nvPr>
            <p:ph type="body" idx="1"/>
          </p:nvPr>
        </p:nvSpPr>
        <p:spPr/>
        <p:txBody>
          <a:bodyPr/>
          <a:lstStyle/>
          <a:p>
            <a:r>
              <a:rPr lang="sr-Latn-RS" dirty="0"/>
              <a:t>Čitanje dataset-ova</a:t>
            </a:r>
            <a:endParaRPr lang="en-US" dirty="0"/>
          </a:p>
        </p:txBody>
      </p:sp>
      <p:sp>
        <p:nvSpPr>
          <p:cNvPr id="18" name="Text Placeholder 13">
            <a:extLst>
              <a:ext uri="{FF2B5EF4-FFF2-40B4-BE49-F238E27FC236}">
                <a16:creationId xmlns:a16="http://schemas.microsoft.com/office/drawing/2014/main" id="{F9C82A80-A35D-89D1-469E-CBCF8DA7CBD8}"/>
              </a:ext>
            </a:extLst>
          </p:cNvPr>
          <p:cNvSpPr txBox="1">
            <a:spLocks/>
          </p:cNvSpPr>
          <p:nvPr/>
        </p:nvSpPr>
        <p:spPr>
          <a:xfrm>
            <a:off x="6449251" y="3804901"/>
            <a:ext cx="4937760" cy="823912"/>
          </a:xfrm>
          <a:prstGeom prst="rect">
            <a:avLst/>
          </a:prstGeom>
        </p:spPr>
        <p:txBody>
          <a:bodyPr vert="horz" lIns="91440" tIns="45720" rIns="91440" bIns="45720" rtlCol="0" anchor="b">
            <a:normAutofit/>
          </a:bodyPr>
          <a:lstStyle>
            <a:lvl1pPr marL="0" indent="0" algn="l" defTabSz="914400" rtl="0" eaLnBrk="1" latinLnBrk="0" hangingPunct="1">
              <a:lnSpc>
                <a:spcPct val="110000"/>
              </a:lnSpc>
              <a:spcBef>
                <a:spcPts val="1000"/>
              </a:spcBef>
              <a:buFont typeface="Arial" panose="020B0604020202020204" pitchFamily="34" charset="0"/>
              <a:buNone/>
              <a:defRPr sz="2400" b="1" kern="1200" cap="none"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Manipulacija broker-om</a:t>
            </a:r>
          </a:p>
        </p:txBody>
      </p:sp>
      <p:pic>
        <p:nvPicPr>
          <p:cNvPr id="19" name="Content Placeholder 3">
            <a:extLst>
              <a:ext uri="{FF2B5EF4-FFF2-40B4-BE49-F238E27FC236}">
                <a16:creationId xmlns:a16="http://schemas.microsoft.com/office/drawing/2014/main" id="{FAD06C3D-F37C-9B09-77B7-049FFF83C682}"/>
              </a:ext>
            </a:extLst>
          </p:cNvPr>
          <p:cNvPicPr>
            <a:picLocks noChangeAspect="1"/>
          </p:cNvPicPr>
          <p:nvPr/>
        </p:nvPicPr>
        <p:blipFill>
          <a:blip r:embed="rId4"/>
          <a:stretch>
            <a:fillRect/>
          </a:stretch>
        </p:blipFill>
        <p:spPr>
          <a:xfrm>
            <a:off x="6345936" y="4717829"/>
            <a:ext cx="4937125" cy="2042194"/>
          </a:xfrm>
          <a:prstGeom prst="rect">
            <a:avLst/>
          </a:prstGeom>
        </p:spPr>
      </p:pic>
    </p:spTree>
    <p:extLst>
      <p:ext uri="{BB962C8B-B14F-4D97-AF65-F5344CB8AC3E}">
        <p14:creationId xmlns:p14="http://schemas.microsoft.com/office/powerpoint/2010/main" val="2130665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209E4-B947-4446-AD42-C1B3A0C1F583}"/>
              </a:ext>
            </a:extLst>
          </p:cNvPr>
          <p:cNvSpPr>
            <a:spLocks noGrp="1"/>
          </p:cNvSpPr>
          <p:nvPr>
            <p:ph type="title"/>
          </p:nvPr>
        </p:nvSpPr>
        <p:spPr/>
        <p:txBody>
          <a:bodyPr/>
          <a:lstStyle/>
          <a:p>
            <a:r>
              <a:rPr lang="en-US" dirty="0"/>
              <a:t>Pokretanje aplikacije</a:t>
            </a:r>
          </a:p>
        </p:txBody>
      </p:sp>
      <p:sp>
        <p:nvSpPr>
          <p:cNvPr id="14" name="Text Placeholder 13">
            <a:extLst>
              <a:ext uri="{FF2B5EF4-FFF2-40B4-BE49-F238E27FC236}">
                <a16:creationId xmlns:a16="http://schemas.microsoft.com/office/drawing/2014/main" id="{D7F57BF9-5B99-4D8E-9855-18C6FD7BB0EE}"/>
              </a:ext>
            </a:extLst>
          </p:cNvPr>
          <p:cNvSpPr>
            <a:spLocks noGrp="1"/>
          </p:cNvSpPr>
          <p:nvPr>
            <p:ph type="body" sz="quarter" idx="1"/>
          </p:nvPr>
        </p:nvSpPr>
        <p:spPr/>
        <p:txBody>
          <a:bodyPr/>
          <a:lstStyle/>
          <a:p>
            <a:r>
              <a:rPr lang="sr-Latn-RS" dirty="0"/>
              <a:t>1. Pokretanje docker-a</a:t>
            </a:r>
            <a:endParaRPr lang="en-US" dirty="0"/>
          </a:p>
        </p:txBody>
      </p:sp>
      <p:sp>
        <p:nvSpPr>
          <p:cNvPr id="15" name="Text Placeholder 14">
            <a:extLst>
              <a:ext uri="{FF2B5EF4-FFF2-40B4-BE49-F238E27FC236}">
                <a16:creationId xmlns:a16="http://schemas.microsoft.com/office/drawing/2014/main" id="{8891D156-FB7C-4C78-B73A-E34105B8EEC6}"/>
              </a:ext>
            </a:extLst>
          </p:cNvPr>
          <p:cNvSpPr>
            <a:spLocks noGrp="1"/>
          </p:cNvSpPr>
          <p:nvPr>
            <p:ph type="body" idx="3"/>
          </p:nvPr>
        </p:nvSpPr>
        <p:spPr/>
        <p:txBody>
          <a:bodyPr/>
          <a:lstStyle/>
          <a:p>
            <a:r>
              <a:rPr lang="sr-Latn-RS" dirty="0"/>
              <a:t>2. Startovanje MQTT Explorer-a</a:t>
            </a:r>
            <a:endParaRPr lang="en-US" dirty="0"/>
          </a:p>
        </p:txBody>
      </p:sp>
      <p:sp>
        <p:nvSpPr>
          <p:cNvPr id="12" name="Content Placeholder 11">
            <a:extLst>
              <a:ext uri="{FF2B5EF4-FFF2-40B4-BE49-F238E27FC236}">
                <a16:creationId xmlns:a16="http://schemas.microsoft.com/office/drawing/2014/main" id="{3D88E8B5-C20C-47A1-9C22-B545284DA4A4}"/>
              </a:ext>
            </a:extLst>
          </p:cNvPr>
          <p:cNvSpPr>
            <a:spLocks noGrp="1"/>
          </p:cNvSpPr>
          <p:nvPr>
            <p:ph sz="half" idx="2"/>
          </p:nvPr>
        </p:nvSpPr>
        <p:spPr/>
        <p:txBody>
          <a:bodyPr/>
          <a:lstStyle/>
          <a:p>
            <a:r>
              <a:rPr lang="sr-Latn-RS" dirty="0"/>
              <a:t>Pozicionirajte se u folder gde se nalazi </a:t>
            </a:r>
            <a:r>
              <a:rPr lang="sr-Latn-RS" i="1" dirty="0"/>
              <a:t>docker-compose</a:t>
            </a:r>
            <a:r>
              <a:rPr lang="sr-Latn-RS" dirty="0"/>
              <a:t> fajl</a:t>
            </a:r>
            <a:endParaRPr lang="en-US" dirty="0"/>
          </a:p>
          <a:p>
            <a:r>
              <a:rPr lang="sr-Latn-RS" b="1" dirty="0">
                <a:solidFill>
                  <a:schemeClr val="accent1"/>
                </a:solidFill>
              </a:rPr>
              <a:t>docker-compose up -d</a:t>
            </a:r>
            <a:endParaRPr lang="en-US" b="1" dirty="0">
              <a:solidFill>
                <a:schemeClr val="accent1"/>
              </a:solidFill>
            </a:endParaRPr>
          </a:p>
          <a:p>
            <a:r>
              <a:rPr lang="sr-Latn-RS" b="1" dirty="0">
                <a:solidFill>
                  <a:schemeClr val="accent1"/>
                </a:solidFill>
              </a:rPr>
              <a:t>python client</a:t>
            </a:r>
            <a:r>
              <a:rPr lang="en-US" b="1" dirty="0">
                <a:solidFill>
                  <a:schemeClr val="accent1"/>
                </a:solidFill>
              </a:rPr>
              <a:t>/</a:t>
            </a:r>
            <a:r>
              <a:rPr lang="sr-Latn-RS" b="1" dirty="0">
                <a:solidFill>
                  <a:schemeClr val="accent1"/>
                </a:solidFill>
              </a:rPr>
              <a:t>app.py</a:t>
            </a:r>
            <a:endParaRPr lang="en-US" b="1" dirty="0">
              <a:solidFill>
                <a:schemeClr val="accent1"/>
              </a:solidFill>
            </a:endParaRPr>
          </a:p>
        </p:txBody>
      </p:sp>
      <p:sp>
        <p:nvSpPr>
          <p:cNvPr id="13" name="Content Placeholder 12">
            <a:extLst>
              <a:ext uri="{FF2B5EF4-FFF2-40B4-BE49-F238E27FC236}">
                <a16:creationId xmlns:a16="http://schemas.microsoft.com/office/drawing/2014/main" id="{E205B217-8183-4076-A009-A93B01FC3744}"/>
              </a:ext>
            </a:extLst>
          </p:cNvPr>
          <p:cNvSpPr>
            <a:spLocks noGrp="1"/>
          </p:cNvSpPr>
          <p:nvPr>
            <p:ph sz="quarter" idx="4"/>
          </p:nvPr>
        </p:nvSpPr>
        <p:spPr/>
        <p:txBody>
          <a:bodyPr/>
          <a:lstStyle/>
          <a:p>
            <a:r>
              <a:rPr lang="sr-Latn-RS" sz="1800" dirty="0"/>
              <a:t>Otvorite aplikaciju</a:t>
            </a:r>
            <a:endParaRPr lang="en-US" sz="1800" dirty="0"/>
          </a:p>
          <a:p>
            <a:r>
              <a:rPr lang="sr-Latn-RS" dirty="0"/>
              <a:t>Osluškujte adresu </a:t>
            </a:r>
            <a:r>
              <a:rPr lang="sr-Latn-RS" b="1" dirty="0"/>
              <a:t>mqtt</a:t>
            </a:r>
            <a:r>
              <a:rPr lang="en-US" b="1" dirty="0"/>
              <a:t>://localhost:1883</a:t>
            </a:r>
            <a:endParaRPr lang="en-US" sz="1800" b="1" dirty="0"/>
          </a:p>
        </p:txBody>
      </p:sp>
      <p:sp>
        <p:nvSpPr>
          <p:cNvPr id="16" name="Slide Number Placeholder 5">
            <a:extLst>
              <a:ext uri="{FF2B5EF4-FFF2-40B4-BE49-F238E27FC236}">
                <a16:creationId xmlns:a16="http://schemas.microsoft.com/office/drawing/2014/main" id="{1A06BCBE-7F1D-4794-A964-0B03C6178B08}"/>
              </a:ext>
            </a:extLst>
          </p:cNvPr>
          <p:cNvSpPr>
            <a:spLocks noGrp="1"/>
          </p:cNvSpPr>
          <p:nvPr>
            <p:ph type="sldNum" sz="quarter" idx="12"/>
          </p:nvPr>
        </p:nvSpPr>
        <p:spPr/>
        <p:txBody>
          <a:bodyPr/>
          <a:lstStyle/>
          <a:p>
            <a:fld id="{A65A5C87-DF58-40C8-B092-1DE63DB4547E}" type="slidenum">
              <a:rPr lang="en-US" smtClean="0"/>
              <a:pPr/>
              <a:t>8</a:t>
            </a:fld>
            <a:endParaRPr lang="en-US" dirty="0"/>
          </a:p>
        </p:txBody>
      </p:sp>
    </p:spTree>
    <p:extLst>
      <p:ext uri="{BB962C8B-B14F-4D97-AF65-F5344CB8AC3E}">
        <p14:creationId xmlns:p14="http://schemas.microsoft.com/office/powerpoint/2010/main" val="804081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EB919-4F65-4B5E-ADF3-272AD780E102}"/>
              </a:ext>
            </a:extLst>
          </p:cNvPr>
          <p:cNvSpPr>
            <a:spLocks noGrp="1"/>
          </p:cNvSpPr>
          <p:nvPr>
            <p:ph type="title"/>
          </p:nvPr>
        </p:nvSpPr>
        <p:spPr/>
        <p:txBody>
          <a:bodyPr/>
          <a:lstStyle/>
          <a:p>
            <a:r>
              <a:rPr lang="en-US" dirty="0"/>
              <a:t>Kori</a:t>
            </a:r>
            <a:r>
              <a:rPr lang="sr-Latn-RS" dirty="0"/>
              <a:t>šćenje aplikacije</a:t>
            </a:r>
            <a:endParaRPr lang="en-US" dirty="0"/>
          </a:p>
        </p:txBody>
      </p:sp>
      <p:sp>
        <p:nvSpPr>
          <p:cNvPr id="3" name="Text Placeholder 2">
            <a:extLst>
              <a:ext uri="{FF2B5EF4-FFF2-40B4-BE49-F238E27FC236}">
                <a16:creationId xmlns:a16="http://schemas.microsoft.com/office/drawing/2014/main" id="{3FF48DDF-62CA-455C-A7CB-AB86D3378A86}"/>
              </a:ext>
            </a:extLst>
          </p:cNvPr>
          <p:cNvSpPr>
            <a:spLocks noGrp="1"/>
          </p:cNvSpPr>
          <p:nvPr>
            <p:ph type="body" idx="1"/>
          </p:nvPr>
        </p:nvSpPr>
        <p:spPr/>
        <p:txBody>
          <a:bodyPr/>
          <a:lstStyle/>
          <a:p>
            <a:r>
              <a:rPr lang="sr-Latn-RS" dirty="0"/>
              <a:t>Demo video rada aplikacije</a:t>
            </a:r>
            <a:endParaRPr lang="en-US" sz="2000" dirty="0"/>
          </a:p>
        </p:txBody>
      </p:sp>
    </p:spTree>
    <p:extLst>
      <p:ext uri="{BB962C8B-B14F-4D97-AF65-F5344CB8AC3E}">
        <p14:creationId xmlns:p14="http://schemas.microsoft.com/office/powerpoint/2010/main" val="236058760"/>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0D7697-8E53-4EA8-8CBB-9C19575257B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B927DC71-2909-427C-BDB0-3E47E2101517}">
  <ds:schemaRefs>
    <ds:schemaRef ds:uri="http://schemas.microsoft.com/sharepoint/v3/contenttype/forms"/>
  </ds:schemaRefs>
</ds:datastoreItem>
</file>

<file path=customXml/itemProps3.xml><?xml version="1.0" encoding="utf-8"?>
<ds:datastoreItem xmlns:ds="http://schemas.openxmlformats.org/officeDocument/2006/customXml" ds:itemID="{1DF0A252-5923-47A2-A53A-F9BF7290891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AccentBox presentation</Template>
  <TotalTime>163</TotalTime>
  <Words>666</Words>
  <Application>Microsoft Office PowerPoint</Application>
  <PresentationFormat>Widescreen</PresentationFormat>
  <Paragraphs>61</Paragraphs>
  <Slides>11</Slides>
  <Notes>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Avenir Next LT Pro</vt:lpstr>
      <vt:lpstr>Calibri</vt:lpstr>
      <vt:lpstr>Segoe UI</vt:lpstr>
      <vt:lpstr>AccentBoxVTI</vt:lpstr>
      <vt:lpstr>Komandno-upravljački informacioni sistem </vt:lpstr>
      <vt:lpstr>Sadržaj</vt:lpstr>
      <vt:lpstr>Uvod</vt:lpstr>
      <vt:lpstr>Implementacija</vt:lpstr>
      <vt:lpstr>Tehnologije – pribavljanje podataka</vt:lpstr>
      <vt:lpstr>Tehnologije – komunikacija i vizulizacija</vt:lpstr>
      <vt:lpstr>Bitni delovi implementacije</vt:lpstr>
      <vt:lpstr>Pokretanje aplikacije</vt:lpstr>
      <vt:lpstr>Korišćenje aplikacije</vt:lpstr>
      <vt:lpstr>PowerPoint Presentation</vt:lpstr>
      <vt:lpstr>Literatura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Komandno-upravljački informacioni sistem </dc:title>
  <dc:creator>Teodora Kocic</dc:creator>
  <cp:lastModifiedBy>Teodora Kocic</cp:lastModifiedBy>
  <cp:revision>88</cp:revision>
  <dcterms:created xsi:type="dcterms:W3CDTF">2023-02-05T10:30:03Z</dcterms:created>
  <dcterms:modified xsi:type="dcterms:W3CDTF">2023-02-05T13:13:05Z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